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62" r:id="rId4"/>
    <p:sldId id="261" r:id="rId5"/>
    <p:sldId id="263" r:id="rId6"/>
    <p:sldId id="265" r:id="rId7"/>
    <p:sldId id="266" r:id="rId8"/>
    <p:sldId id="267" r:id="rId9"/>
    <p:sldId id="268" r:id="rId10"/>
    <p:sldId id="269" r:id="rId11"/>
    <p:sldId id="270" r:id="rId12"/>
    <p:sldId id="272" r:id="rId13"/>
    <p:sldId id="271" r:id="rId14"/>
    <p:sldId id="273" r:id="rId15"/>
    <p:sldId id="274" r:id="rId16"/>
    <p:sldId id="275" r:id="rId17"/>
    <p:sldId id="276" r:id="rId18"/>
    <p:sldId id="277" r:id="rId19"/>
    <p:sldId id="288" r:id="rId20"/>
    <p:sldId id="278" r:id="rId21"/>
    <p:sldId id="280" r:id="rId22"/>
    <p:sldId id="281" r:id="rId23"/>
    <p:sldId id="285" r:id="rId24"/>
    <p:sldId id="286" r:id="rId25"/>
    <p:sldId id="287"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66" d="100"/>
          <a:sy n="66" d="100"/>
        </p:scale>
        <p:origin x="121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6489B9-A8B6-4D2A-B62E-0CF5D97B9229}" type="doc">
      <dgm:prSet loTypeId="urn:microsoft.com/office/officeart/2005/8/layout/list1" loCatId="list" qsTypeId="urn:microsoft.com/office/officeart/2005/8/quickstyle/simple5" qsCatId="simple" csTypeId="urn:microsoft.com/office/officeart/2005/8/colors/accent1_2" csCatId="accent1" phldr="1"/>
      <dgm:spPr/>
      <dgm:t>
        <a:bodyPr/>
        <a:lstStyle/>
        <a:p>
          <a:endParaRPr lang="en-US"/>
        </a:p>
      </dgm:t>
    </dgm:pt>
    <dgm:pt modelId="{88A2700C-02F2-4794-9BD1-D4E2B794DD53}">
      <dgm:prSet phldrT="[Text]" custT="1"/>
      <dgm:spPr/>
      <dgm:t>
        <a:bodyPr/>
        <a:lstStyle/>
        <a:p>
          <a:r>
            <a:rPr lang="en-US" sz="2400" b="1">
              <a:latin typeface="UTM Helve" panose="02040603050506020204" pitchFamily="18" charset="0"/>
            </a:rPr>
            <a:t>GIỚI THIỆU</a:t>
          </a:r>
        </a:p>
      </dgm:t>
    </dgm:pt>
    <dgm:pt modelId="{3DC43D11-8AFA-4363-9583-E1766FFF9BC0}" type="parTrans" cxnId="{8AB677F8-1824-472B-8D95-F92F2785D079}">
      <dgm:prSet/>
      <dgm:spPr/>
      <dgm:t>
        <a:bodyPr/>
        <a:lstStyle/>
        <a:p>
          <a:endParaRPr lang="en-US" sz="2400" b="1">
            <a:latin typeface="UTM Helve" panose="02040603050506020204" pitchFamily="18" charset="0"/>
          </a:endParaRPr>
        </a:p>
      </dgm:t>
    </dgm:pt>
    <dgm:pt modelId="{1A9B06BC-C215-44F9-B22F-5A70849D7EF5}" type="sibTrans" cxnId="{8AB677F8-1824-472B-8D95-F92F2785D079}">
      <dgm:prSet/>
      <dgm:spPr/>
      <dgm:t>
        <a:bodyPr/>
        <a:lstStyle/>
        <a:p>
          <a:endParaRPr lang="en-US" sz="2400" b="1">
            <a:latin typeface="UTM Helve" panose="02040603050506020204" pitchFamily="18" charset="0"/>
          </a:endParaRPr>
        </a:p>
      </dgm:t>
    </dgm:pt>
    <dgm:pt modelId="{87C2EB79-9A26-47DC-AAD1-FD4010E5B236}">
      <dgm:prSet phldrT="[Text]" custT="1"/>
      <dgm:spPr/>
      <dgm:t>
        <a:bodyPr/>
        <a:lstStyle/>
        <a:p>
          <a:r>
            <a:rPr lang="en-US" sz="2400" b="1">
              <a:latin typeface="UTM Helve" panose="02040603050506020204" pitchFamily="18" charset="0"/>
            </a:rPr>
            <a:t>THIẾT KẾ HỆ THỐNG</a:t>
          </a:r>
        </a:p>
      </dgm:t>
    </dgm:pt>
    <dgm:pt modelId="{A1A2E3FC-BA77-4E03-AB17-79249D17B8A9}" type="parTrans" cxnId="{6503DEC2-BC3B-4494-9FD4-11BBC4D0D9B5}">
      <dgm:prSet/>
      <dgm:spPr/>
      <dgm:t>
        <a:bodyPr/>
        <a:lstStyle/>
        <a:p>
          <a:endParaRPr lang="en-US" sz="2400" b="1">
            <a:latin typeface="UTM Helve" panose="02040603050506020204" pitchFamily="18" charset="0"/>
          </a:endParaRPr>
        </a:p>
      </dgm:t>
    </dgm:pt>
    <dgm:pt modelId="{75AD971B-E5F4-4AE8-B49F-9A354F22A3FA}" type="sibTrans" cxnId="{6503DEC2-BC3B-4494-9FD4-11BBC4D0D9B5}">
      <dgm:prSet/>
      <dgm:spPr/>
      <dgm:t>
        <a:bodyPr/>
        <a:lstStyle/>
        <a:p>
          <a:endParaRPr lang="en-US" sz="2400" b="1">
            <a:latin typeface="UTM Helve" panose="02040603050506020204" pitchFamily="18" charset="0"/>
          </a:endParaRPr>
        </a:p>
      </dgm:t>
    </dgm:pt>
    <dgm:pt modelId="{40FBBA61-F245-4105-A700-13616966EC0F}">
      <dgm:prSet custT="1"/>
      <dgm:spPr/>
      <dgm:t>
        <a:bodyPr/>
        <a:lstStyle/>
        <a:p>
          <a:r>
            <a:rPr lang="en-US" sz="2400" b="1">
              <a:latin typeface="UTM Helve" panose="02040603050506020204" pitchFamily="18" charset="0"/>
            </a:rPr>
            <a:t>THI CÔNG MẪU THỬ VÀ KẾT QUẢ</a:t>
          </a:r>
        </a:p>
      </dgm:t>
    </dgm:pt>
    <dgm:pt modelId="{514D071E-563F-4C0F-954C-323C62C46C33}" type="parTrans" cxnId="{E2A875CD-5F48-4E22-BB62-859D19F17A9A}">
      <dgm:prSet/>
      <dgm:spPr/>
      <dgm:t>
        <a:bodyPr/>
        <a:lstStyle/>
        <a:p>
          <a:endParaRPr lang="en-US" sz="2400" b="1">
            <a:latin typeface="UTM Helve" panose="02040603050506020204" pitchFamily="18" charset="0"/>
          </a:endParaRPr>
        </a:p>
      </dgm:t>
    </dgm:pt>
    <dgm:pt modelId="{2C9FBEF2-D3CB-44CB-9988-65AFBB61E4B1}" type="sibTrans" cxnId="{E2A875CD-5F48-4E22-BB62-859D19F17A9A}">
      <dgm:prSet/>
      <dgm:spPr/>
      <dgm:t>
        <a:bodyPr/>
        <a:lstStyle/>
        <a:p>
          <a:endParaRPr lang="en-US" sz="2400" b="1">
            <a:latin typeface="UTM Helve" panose="02040603050506020204" pitchFamily="18" charset="0"/>
          </a:endParaRPr>
        </a:p>
      </dgm:t>
    </dgm:pt>
    <dgm:pt modelId="{DFFC3193-D6EE-490D-88D7-7B4A401C5442}">
      <dgm:prSet custT="1"/>
      <dgm:spPr/>
      <dgm:t>
        <a:bodyPr/>
        <a:lstStyle/>
        <a:p>
          <a:r>
            <a:rPr lang="en-US" sz="2400" b="1">
              <a:latin typeface="UTM Helve" panose="02040603050506020204" pitchFamily="18" charset="0"/>
            </a:rPr>
            <a:t>KẾT LUẬN</a:t>
          </a:r>
        </a:p>
      </dgm:t>
    </dgm:pt>
    <dgm:pt modelId="{10AC6AE6-44D1-4BB4-A49C-0C893AE9C40A}" type="parTrans" cxnId="{1DC80A22-CB9F-4DE8-9246-EA9F05BC64D3}">
      <dgm:prSet/>
      <dgm:spPr/>
      <dgm:t>
        <a:bodyPr/>
        <a:lstStyle/>
        <a:p>
          <a:endParaRPr lang="en-US" sz="2400" b="1">
            <a:latin typeface="UTM Helve" panose="02040603050506020204" pitchFamily="18" charset="0"/>
          </a:endParaRPr>
        </a:p>
      </dgm:t>
    </dgm:pt>
    <dgm:pt modelId="{96AA3106-F248-45CF-BD39-04905E6AF715}" type="sibTrans" cxnId="{1DC80A22-CB9F-4DE8-9246-EA9F05BC64D3}">
      <dgm:prSet/>
      <dgm:spPr/>
      <dgm:t>
        <a:bodyPr/>
        <a:lstStyle/>
        <a:p>
          <a:endParaRPr lang="en-US" sz="2400" b="1">
            <a:latin typeface="UTM Helve" panose="02040603050506020204" pitchFamily="18" charset="0"/>
          </a:endParaRPr>
        </a:p>
      </dgm:t>
    </dgm:pt>
    <dgm:pt modelId="{D0947ECD-6AF6-44EF-8006-75B94F45890B}" type="pres">
      <dgm:prSet presAssocID="{C16489B9-A8B6-4D2A-B62E-0CF5D97B9229}" presName="linear" presStyleCnt="0">
        <dgm:presLayoutVars>
          <dgm:dir/>
          <dgm:animLvl val="lvl"/>
          <dgm:resizeHandles val="exact"/>
        </dgm:presLayoutVars>
      </dgm:prSet>
      <dgm:spPr/>
    </dgm:pt>
    <dgm:pt modelId="{E29791D7-C532-41EF-9640-4E51E7DBD7ED}" type="pres">
      <dgm:prSet presAssocID="{88A2700C-02F2-4794-9BD1-D4E2B794DD53}" presName="parentLin" presStyleCnt="0"/>
      <dgm:spPr/>
    </dgm:pt>
    <dgm:pt modelId="{BE0482A3-E6E1-4373-A104-4FF332B191D8}" type="pres">
      <dgm:prSet presAssocID="{88A2700C-02F2-4794-9BD1-D4E2B794DD53}" presName="parentLeftMargin" presStyleLbl="node1" presStyleIdx="0" presStyleCnt="4"/>
      <dgm:spPr/>
    </dgm:pt>
    <dgm:pt modelId="{B2C82B6B-EA4A-4CA6-A41B-91CBE9D10EEB}" type="pres">
      <dgm:prSet presAssocID="{88A2700C-02F2-4794-9BD1-D4E2B794DD53}" presName="parentText" presStyleLbl="node1" presStyleIdx="0" presStyleCnt="4" custScaleX="130458">
        <dgm:presLayoutVars>
          <dgm:chMax val="0"/>
          <dgm:bulletEnabled val="1"/>
        </dgm:presLayoutVars>
      </dgm:prSet>
      <dgm:spPr/>
    </dgm:pt>
    <dgm:pt modelId="{C9CFCAB5-A152-4B2B-B5FC-62036CF0EEFF}" type="pres">
      <dgm:prSet presAssocID="{88A2700C-02F2-4794-9BD1-D4E2B794DD53}" presName="negativeSpace" presStyleCnt="0"/>
      <dgm:spPr/>
    </dgm:pt>
    <dgm:pt modelId="{8548BE80-3CD4-4156-A52E-FCE58294DACF}" type="pres">
      <dgm:prSet presAssocID="{88A2700C-02F2-4794-9BD1-D4E2B794DD53}" presName="childText" presStyleLbl="conFgAcc1" presStyleIdx="0" presStyleCnt="4">
        <dgm:presLayoutVars>
          <dgm:bulletEnabled val="1"/>
        </dgm:presLayoutVars>
      </dgm:prSet>
      <dgm:spPr/>
    </dgm:pt>
    <dgm:pt modelId="{A30926CD-DE08-4709-8C39-0B8BE0764592}" type="pres">
      <dgm:prSet presAssocID="{1A9B06BC-C215-44F9-B22F-5A70849D7EF5}" presName="spaceBetweenRectangles" presStyleCnt="0"/>
      <dgm:spPr/>
    </dgm:pt>
    <dgm:pt modelId="{884ADEC6-3F45-4BB3-88DA-BF0EDD188BF8}" type="pres">
      <dgm:prSet presAssocID="{87C2EB79-9A26-47DC-AAD1-FD4010E5B236}" presName="parentLin" presStyleCnt="0"/>
      <dgm:spPr/>
    </dgm:pt>
    <dgm:pt modelId="{46252904-4BA9-4A04-A804-9680CEB2B7EA}" type="pres">
      <dgm:prSet presAssocID="{87C2EB79-9A26-47DC-AAD1-FD4010E5B236}" presName="parentLeftMargin" presStyleLbl="node1" presStyleIdx="0" presStyleCnt="4"/>
      <dgm:spPr/>
    </dgm:pt>
    <dgm:pt modelId="{9B01700F-FD12-4C24-B18C-242ADB2F20E8}" type="pres">
      <dgm:prSet presAssocID="{87C2EB79-9A26-47DC-AAD1-FD4010E5B236}" presName="parentText" presStyleLbl="node1" presStyleIdx="1" presStyleCnt="4" custScaleX="129814">
        <dgm:presLayoutVars>
          <dgm:chMax val="0"/>
          <dgm:bulletEnabled val="1"/>
        </dgm:presLayoutVars>
      </dgm:prSet>
      <dgm:spPr/>
    </dgm:pt>
    <dgm:pt modelId="{D0A8A472-8B39-47EA-AA86-F1507EBBA240}" type="pres">
      <dgm:prSet presAssocID="{87C2EB79-9A26-47DC-AAD1-FD4010E5B236}" presName="negativeSpace" presStyleCnt="0"/>
      <dgm:spPr/>
    </dgm:pt>
    <dgm:pt modelId="{93E84202-30F2-4C71-A779-6337D2391699}" type="pres">
      <dgm:prSet presAssocID="{87C2EB79-9A26-47DC-AAD1-FD4010E5B236}" presName="childText" presStyleLbl="conFgAcc1" presStyleIdx="1" presStyleCnt="4">
        <dgm:presLayoutVars>
          <dgm:bulletEnabled val="1"/>
        </dgm:presLayoutVars>
      </dgm:prSet>
      <dgm:spPr/>
    </dgm:pt>
    <dgm:pt modelId="{4FD512E9-0FAE-4E1D-8D3E-84BA5C796D0C}" type="pres">
      <dgm:prSet presAssocID="{75AD971B-E5F4-4AE8-B49F-9A354F22A3FA}" presName="spaceBetweenRectangles" presStyleCnt="0"/>
      <dgm:spPr/>
    </dgm:pt>
    <dgm:pt modelId="{63779600-F4DD-4ACF-83F2-11D9B39D7B82}" type="pres">
      <dgm:prSet presAssocID="{40FBBA61-F245-4105-A700-13616966EC0F}" presName="parentLin" presStyleCnt="0"/>
      <dgm:spPr/>
    </dgm:pt>
    <dgm:pt modelId="{4C126FF1-9CC4-4B40-8CAE-6E0565E4EC98}" type="pres">
      <dgm:prSet presAssocID="{40FBBA61-F245-4105-A700-13616966EC0F}" presName="parentLeftMargin" presStyleLbl="node1" presStyleIdx="1" presStyleCnt="4"/>
      <dgm:spPr/>
    </dgm:pt>
    <dgm:pt modelId="{7F87F12A-BEE4-4114-A102-5E9A4E63501E}" type="pres">
      <dgm:prSet presAssocID="{40FBBA61-F245-4105-A700-13616966EC0F}" presName="parentText" presStyleLbl="node1" presStyleIdx="2" presStyleCnt="4" custScaleX="130344">
        <dgm:presLayoutVars>
          <dgm:chMax val="0"/>
          <dgm:bulletEnabled val="1"/>
        </dgm:presLayoutVars>
      </dgm:prSet>
      <dgm:spPr/>
    </dgm:pt>
    <dgm:pt modelId="{8E606E54-7233-4E58-BFA1-2399C40C0FBD}" type="pres">
      <dgm:prSet presAssocID="{40FBBA61-F245-4105-A700-13616966EC0F}" presName="negativeSpace" presStyleCnt="0"/>
      <dgm:spPr/>
    </dgm:pt>
    <dgm:pt modelId="{97C2E1AD-0C60-4F3D-AEF4-6A97A391469D}" type="pres">
      <dgm:prSet presAssocID="{40FBBA61-F245-4105-A700-13616966EC0F}" presName="childText" presStyleLbl="conFgAcc1" presStyleIdx="2" presStyleCnt="4">
        <dgm:presLayoutVars>
          <dgm:bulletEnabled val="1"/>
        </dgm:presLayoutVars>
      </dgm:prSet>
      <dgm:spPr/>
    </dgm:pt>
    <dgm:pt modelId="{DEF1F30A-D4B6-420A-9F1C-1281F7AF765F}" type="pres">
      <dgm:prSet presAssocID="{2C9FBEF2-D3CB-44CB-9988-65AFBB61E4B1}" presName="spaceBetweenRectangles" presStyleCnt="0"/>
      <dgm:spPr/>
    </dgm:pt>
    <dgm:pt modelId="{56E9550F-744D-4924-9B53-7BF349FFB1B8}" type="pres">
      <dgm:prSet presAssocID="{DFFC3193-D6EE-490D-88D7-7B4A401C5442}" presName="parentLin" presStyleCnt="0"/>
      <dgm:spPr/>
    </dgm:pt>
    <dgm:pt modelId="{E1E1F5A8-9F5B-4FDF-ABF1-B0A7CCBC5282}" type="pres">
      <dgm:prSet presAssocID="{DFFC3193-D6EE-490D-88D7-7B4A401C5442}" presName="parentLeftMargin" presStyleLbl="node1" presStyleIdx="2" presStyleCnt="4"/>
      <dgm:spPr/>
    </dgm:pt>
    <dgm:pt modelId="{AF84CCB6-7C37-464F-B913-5CFD9656ECD6}" type="pres">
      <dgm:prSet presAssocID="{DFFC3193-D6EE-490D-88D7-7B4A401C5442}" presName="parentText" presStyleLbl="node1" presStyleIdx="3" presStyleCnt="4" custScaleX="130435">
        <dgm:presLayoutVars>
          <dgm:chMax val="0"/>
          <dgm:bulletEnabled val="1"/>
        </dgm:presLayoutVars>
      </dgm:prSet>
      <dgm:spPr/>
    </dgm:pt>
    <dgm:pt modelId="{0843227C-DCD9-44D5-89B4-3B81DD9297BD}" type="pres">
      <dgm:prSet presAssocID="{DFFC3193-D6EE-490D-88D7-7B4A401C5442}" presName="negativeSpace" presStyleCnt="0"/>
      <dgm:spPr/>
    </dgm:pt>
    <dgm:pt modelId="{9747519C-72FC-44C4-B0E3-22A4E586A8A2}" type="pres">
      <dgm:prSet presAssocID="{DFFC3193-D6EE-490D-88D7-7B4A401C5442}" presName="childText" presStyleLbl="conFgAcc1" presStyleIdx="3" presStyleCnt="4">
        <dgm:presLayoutVars>
          <dgm:bulletEnabled val="1"/>
        </dgm:presLayoutVars>
      </dgm:prSet>
      <dgm:spPr/>
    </dgm:pt>
  </dgm:ptLst>
  <dgm:cxnLst>
    <dgm:cxn modelId="{1DC80A22-CB9F-4DE8-9246-EA9F05BC64D3}" srcId="{C16489B9-A8B6-4D2A-B62E-0CF5D97B9229}" destId="{DFFC3193-D6EE-490D-88D7-7B4A401C5442}" srcOrd="3" destOrd="0" parTransId="{10AC6AE6-44D1-4BB4-A49C-0C893AE9C40A}" sibTransId="{96AA3106-F248-45CF-BD39-04905E6AF715}"/>
    <dgm:cxn modelId="{DBFEC436-7E57-43C9-815B-E15AC6A68005}" type="presOf" srcId="{DFFC3193-D6EE-490D-88D7-7B4A401C5442}" destId="{E1E1F5A8-9F5B-4FDF-ABF1-B0A7CCBC5282}" srcOrd="0" destOrd="0" presId="urn:microsoft.com/office/officeart/2005/8/layout/list1"/>
    <dgm:cxn modelId="{D38DF95F-BAF0-4E0C-9E3B-0DBBCF0E2022}" type="presOf" srcId="{88A2700C-02F2-4794-9BD1-D4E2B794DD53}" destId="{B2C82B6B-EA4A-4CA6-A41B-91CBE9D10EEB}" srcOrd="1" destOrd="0" presId="urn:microsoft.com/office/officeart/2005/8/layout/list1"/>
    <dgm:cxn modelId="{462DD668-FC60-45B9-9934-64D0D77E8FAA}" type="presOf" srcId="{87C2EB79-9A26-47DC-AAD1-FD4010E5B236}" destId="{9B01700F-FD12-4C24-B18C-242ADB2F20E8}" srcOrd="1" destOrd="0" presId="urn:microsoft.com/office/officeart/2005/8/layout/list1"/>
    <dgm:cxn modelId="{5B63B5A3-56EB-4A46-980F-799CC93582E9}" type="presOf" srcId="{C16489B9-A8B6-4D2A-B62E-0CF5D97B9229}" destId="{D0947ECD-6AF6-44EF-8006-75B94F45890B}" srcOrd="0" destOrd="0" presId="urn:microsoft.com/office/officeart/2005/8/layout/list1"/>
    <dgm:cxn modelId="{A76361B3-A913-40D5-9E20-26967DE8BB12}" type="presOf" srcId="{DFFC3193-D6EE-490D-88D7-7B4A401C5442}" destId="{AF84CCB6-7C37-464F-B913-5CFD9656ECD6}" srcOrd="1" destOrd="0" presId="urn:microsoft.com/office/officeart/2005/8/layout/list1"/>
    <dgm:cxn modelId="{0DDFA3B8-55B7-4A94-B57F-8AB6F9443530}" type="presOf" srcId="{40FBBA61-F245-4105-A700-13616966EC0F}" destId="{7F87F12A-BEE4-4114-A102-5E9A4E63501E}" srcOrd="1" destOrd="0" presId="urn:microsoft.com/office/officeart/2005/8/layout/list1"/>
    <dgm:cxn modelId="{D7B329BB-A7F0-4D1E-B9D4-6AC4FB0586A2}" type="presOf" srcId="{40FBBA61-F245-4105-A700-13616966EC0F}" destId="{4C126FF1-9CC4-4B40-8CAE-6E0565E4EC98}" srcOrd="0" destOrd="0" presId="urn:microsoft.com/office/officeart/2005/8/layout/list1"/>
    <dgm:cxn modelId="{6503DEC2-BC3B-4494-9FD4-11BBC4D0D9B5}" srcId="{C16489B9-A8B6-4D2A-B62E-0CF5D97B9229}" destId="{87C2EB79-9A26-47DC-AAD1-FD4010E5B236}" srcOrd="1" destOrd="0" parTransId="{A1A2E3FC-BA77-4E03-AB17-79249D17B8A9}" sibTransId="{75AD971B-E5F4-4AE8-B49F-9A354F22A3FA}"/>
    <dgm:cxn modelId="{E2A875CD-5F48-4E22-BB62-859D19F17A9A}" srcId="{C16489B9-A8B6-4D2A-B62E-0CF5D97B9229}" destId="{40FBBA61-F245-4105-A700-13616966EC0F}" srcOrd="2" destOrd="0" parTransId="{514D071E-563F-4C0F-954C-323C62C46C33}" sibTransId="{2C9FBEF2-D3CB-44CB-9988-65AFBB61E4B1}"/>
    <dgm:cxn modelId="{6EBB7DE3-2881-4498-B1F8-468F4DA0402A}" type="presOf" srcId="{88A2700C-02F2-4794-9BD1-D4E2B794DD53}" destId="{BE0482A3-E6E1-4373-A104-4FF332B191D8}" srcOrd="0" destOrd="0" presId="urn:microsoft.com/office/officeart/2005/8/layout/list1"/>
    <dgm:cxn modelId="{989F4EF6-8627-49A5-A7D2-82F75C8509F3}" type="presOf" srcId="{87C2EB79-9A26-47DC-AAD1-FD4010E5B236}" destId="{46252904-4BA9-4A04-A804-9680CEB2B7EA}" srcOrd="0" destOrd="0" presId="urn:microsoft.com/office/officeart/2005/8/layout/list1"/>
    <dgm:cxn modelId="{8AB677F8-1824-472B-8D95-F92F2785D079}" srcId="{C16489B9-A8B6-4D2A-B62E-0CF5D97B9229}" destId="{88A2700C-02F2-4794-9BD1-D4E2B794DD53}" srcOrd="0" destOrd="0" parTransId="{3DC43D11-8AFA-4363-9583-E1766FFF9BC0}" sibTransId="{1A9B06BC-C215-44F9-B22F-5A70849D7EF5}"/>
    <dgm:cxn modelId="{435D93E4-B414-474E-8610-F1107CC196FE}" type="presParOf" srcId="{D0947ECD-6AF6-44EF-8006-75B94F45890B}" destId="{E29791D7-C532-41EF-9640-4E51E7DBD7ED}" srcOrd="0" destOrd="0" presId="urn:microsoft.com/office/officeart/2005/8/layout/list1"/>
    <dgm:cxn modelId="{0CDD90CF-6E50-4799-92BF-AB2A29C49649}" type="presParOf" srcId="{E29791D7-C532-41EF-9640-4E51E7DBD7ED}" destId="{BE0482A3-E6E1-4373-A104-4FF332B191D8}" srcOrd="0" destOrd="0" presId="urn:microsoft.com/office/officeart/2005/8/layout/list1"/>
    <dgm:cxn modelId="{AA354718-20E3-4331-A505-9FE33043B577}" type="presParOf" srcId="{E29791D7-C532-41EF-9640-4E51E7DBD7ED}" destId="{B2C82B6B-EA4A-4CA6-A41B-91CBE9D10EEB}" srcOrd="1" destOrd="0" presId="urn:microsoft.com/office/officeart/2005/8/layout/list1"/>
    <dgm:cxn modelId="{EDC7EA5E-4B9E-4D14-B0DA-2C9B7711166A}" type="presParOf" srcId="{D0947ECD-6AF6-44EF-8006-75B94F45890B}" destId="{C9CFCAB5-A152-4B2B-B5FC-62036CF0EEFF}" srcOrd="1" destOrd="0" presId="urn:microsoft.com/office/officeart/2005/8/layout/list1"/>
    <dgm:cxn modelId="{869C0374-6442-4CA4-A451-B5C743766DBC}" type="presParOf" srcId="{D0947ECD-6AF6-44EF-8006-75B94F45890B}" destId="{8548BE80-3CD4-4156-A52E-FCE58294DACF}" srcOrd="2" destOrd="0" presId="urn:microsoft.com/office/officeart/2005/8/layout/list1"/>
    <dgm:cxn modelId="{4CF42690-21E5-4488-A04E-43325B7F7317}" type="presParOf" srcId="{D0947ECD-6AF6-44EF-8006-75B94F45890B}" destId="{A30926CD-DE08-4709-8C39-0B8BE0764592}" srcOrd="3" destOrd="0" presId="urn:microsoft.com/office/officeart/2005/8/layout/list1"/>
    <dgm:cxn modelId="{54912361-E19C-483A-B331-3594413780E0}" type="presParOf" srcId="{D0947ECD-6AF6-44EF-8006-75B94F45890B}" destId="{884ADEC6-3F45-4BB3-88DA-BF0EDD188BF8}" srcOrd="4" destOrd="0" presId="urn:microsoft.com/office/officeart/2005/8/layout/list1"/>
    <dgm:cxn modelId="{13932670-1200-4DED-B043-40B751B98E1D}" type="presParOf" srcId="{884ADEC6-3F45-4BB3-88DA-BF0EDD188BF8}" destId="{46252904-4BA9-4A04-A804-9680CEB2B7EA}" srcOrd="0" destOrd="0" presId="urn:microsoft.com/office/officeart/2005/8/layout/list1"/>
    <dgm:cxn modelId="{BCC67C45-EAFD-4A8E-98A1-96D0B6AE4C37}" type="presParOf" srcId="{884ADEC6-3F45-4BB3-88DA-BF0EDD188BF8}" destId="{9B01700F-FD12-4C24-B18C-242ADB2F20E8}" srcOrd="1" destOrd="0" presId="urn:microsoft.com/office/officeart/2005/8/layout/list1"/>
    <dgm:cxn modelId="{333C5CEB-9A29-453A-94E4-29C6EDB25633}" type="presParOf" srcId="{D0947ECD-6AF6-44EF-8006-75B94F45890B}" destId="{D0A8A472-8B39-47EA-AA86-F1507EBBA240}" srcOrd="5" destOrd="0" presId="urn:microsoft.com/office/officeart/2005/8/layout/list1"/>
    <dgm:cxn modelId="{7F80C35A-8E31-490C-8C81-F0E0D7252D10}" type="presParOf" srcId="{D0947ECD-6AF6-44EF-8006-75B94F45890B}" destId="{93E84202-30F2-4C71-A779-6337D2391699}" srcOrd="6" destOrd="0" presId="urn:microsoft.com/office/officeart/2005/8/layout/list1"/>
    <dgm:cxn modelId="{5DA1FFFD-0809-4EFD-93C2-B7FE9C5DFA0C}" type="presParOf" srcId="{D0947ECD-6AF6-44EF-8006-75B94F45890B}" destId="{4FD512E9-0FAE-4E1D-8D3E-84BA5C796D0C}" srcOrd="7" destOrd="0" presId="urn:microsoft.com/office/officeart/2005/8/layout/list1"/>
    <dgm:cxn modelId="{595B21D0-E7A8-4BDB-8AF4-B87407F2609A}" type="presParOf" srcId="{D0947ECD-6AF6-44EF-8006-75B94F45890B}" destId="{63779600-F4DD-4ACF-83F2-11D9B39D7B82}" srcOrd="8" destOrd="0" presId="urn:microsoft.com/office/officeart/2005/8/layout/list1"/>
    <dgm:cxn modelId="{E622050C-1CC2-420A-9341-4452EB915ABB}" type="presParOf" srcId="{63779600-F4DD-4ACF-83F2-11D9B39D7B82}" destId="{4C126FF1-9CC4-4B40-8CAE-6E0565E4EC98}" srcOrd="0" destOrd="0" presId="urn:microsoft.com/office/officeart/2005/8/layout/list1"/>
    <dgm:cxn modelId="{BB518E0F-965A-4E37-8E48-E4B6B649BE7F}" type="presParOf" srcId="{63779600-F4DD-4ACF-83F2-11D9B39D7B82}" destId="{7F87F12A-BEE4-4114-A102-5E9A4E63501E}" srcOrd="1" destOrd="0" presId="urn:microsoft.com/office/officeart/2005/8/layout/list1"/>
    <dgm:cxn modelId="{A9F4D8F0-0785-4953-A58F-E07C30D51D6E}" type="presParOf" srcId="{D0947ECD-6AF6-44EF-8006-75B94F45890B}" destId="{8E606E54-7233-4E58-BFA1-2399C40C0FBD}" srcOrd="9" destOrd="0" presId="urn:microsoft.com/office/officeart/2005/8/layout/list1"/>
    <dgm:cxn modelId="{9A2DAB6B-8F48-4DE7-BAA2-19BFC8AC9700}" type="presParOf" srcId="{D0947ECD-6AF6-44EF-8006-75B94F45890B}" destId="{97C2E1AD-0C60-4F3D-AEF4-6A97A391469D}" srcOrd="10" destOrd="0" presId="urn:microsoft.com/office/officeart/2005/8/layout/list1"/>
    <dgm:cxn modelId="{999D4752-A9E4-46A0-BADE-BE993EA1F368}" type="presParOf" srcId="{D0947ECD-6AF6-44EF-8006-75B94F45890B}" destId="{DEF1F30A-D4B6-420A-9F1C-1281F7AF765F}" srcOrd="11" destOrd="0" presId="urn:microsoft.com/office/officeart/2005/8/layout/list1"/>
    <dgm:cxn modelId="{7BE93799-C3AD-4B1E-ABD2-9ED12088A039}" type="presParOf" srcId="{D0947ECD-6AF6-44EF-8006-75B94F45890B}" destId="{56E9550F-744D-4924-9B53-7BF349FFB1B8}" srcOrd="12" destOrd="0" presId="urn:microsoft.com/office/officeart/2005/8/layout/list1"/>
    <dgm:cxn modelId="{E9EEFBC9-DB98-4690-B088-B25A88629BF3}" type="presParOf" srcId="{56E9550F-744D-4924-9B53-7BF349FFB1B8}" destId="{E1E1F5A8-9F5B-4FDF-ABF1-B0A7CCBC5282}" srcOrd="0" destOrd="0" presId="urn:microsoft.com/office/officeart/2005/8/layout/list1"/>
    <dgm:cxn modelId="{E1972A4D-3AD6-4E36-AD8C-1A3C86009CBF}" type="presParOf" srcId="{56E9550F-744D-4924-9B53-7BF349FFB1B8}" destId="{AF84CCB6-7C37-464F-B913-5CFD9656ECD6}" srcOrd="1" destOrd="0" presId="urn:microsoft.com/office/officeart/2005/8/layout/list1"/>
    <dgm:cxn modelId="{7B07A7DD-F314-4BB1-B7D2-F559BE4CE557}" type="presParOf" srcId="{D0947ECD-6AF6-44EF-8006-75B94F45890B}" destId="{0843227C-DCD9-44D5-89B4-3B81DD9297BD}" srcOrd="13" destOrd="0" presId="urn:microsoft.com/office/officeart/2005/8/layout/list1"/>
    <dgm:cxn modelId="{2EA9EB6D-82A0-4537-9F64-D3B124106BFD}" type="presParOf" srcId="{D0947ECD-6AF6-44EF-8006-75B94F45890B}" destId="{9747519C-72FC-44C4-B0E3-22A4E586A8A2}"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6489B9-A8B6-4D2A-B62E-0CF5D97B9229}" type="doc">
      <dgm:prSet loTypeId="urn:microsoft.com/office/officeart/2005/8/layout/list1" loCatId="list" qsTypeId="urn:microsoft.com/office/officeart/2005/8/quickstyle/simple5" qsCatId="simple" csTypeId="urn:microsoft.com/office/officeart/2005/8/colors/accent1_2" csCatId="accent1" phldr="1"/>
      <dgm:spPr/>
      <dgm:t>
        <a:bodyPr/>
        <a:lstStyle/>
        <a:p>
          <a:endParaRPr lang="en-US"/>
        </a:p>
      </dgm:t>
    </dgm:pt>
    <dgm:pt modelId="{88A2700C-02F2-4794-9BD1-D4E2B794DD53}">
      <dgm:prSet phldrT="[Text]" custT="1"/>
      <dgm:spPr/>
      <dgm:t>
        <a:bodyPr/>
        <a:lstStyle/>
        <a:p>
          <a:r>
            <a:rPr lang="en-US" sz="2400" b="1">
              <a:latin typeface="UTM Helve" panose="02040603050506020204" pitchFamily="18" charset="0"/>
            </a:rPr>
            <a:t>YÊU CẦU HỆ THỐNG</a:t>
          </a:r>
        </a:p>
      </dgm:t>
    </dgm:pt>
    <dgm:pt modelId="{3DC43D11-8AFA-4363-9583-E1766FFF9BC0}" type="parTrans" cxnId="{8AB677F8-1824-472B-8D95-F92F2785D079}">
      <dgm:prSet/>
      <dgm:spPr/>
      <dgm:t>
        <a:bodyPr/>
        <a:lstStyle/>
        <a:p>
          <a:endParaRPr lang="en-US" sz="2400" b="1">
            <a:latin typeface="UTM Helve" panose="02040603050506020204" pitchFamily="18" charset="0"/>
          </a:endParaRPr>
        </a:p>
      </dgm:t>
    </dgm:pt>
    <dgm:pt modelId="{1A9B06BC-C215-44F9-B22F-5A70849D7EF5}" type="sibTrans" cxnId="{8AB677F8-1824-472B-8D95-F92F2785D079}">
      <dgm:prSet/>
      <dgm:spPr/>
      <dgm:t>
        <a:bodyPr/>
        <a:lstStyle/>
        <a:p>
          <a:endParaRPr lang="en-US" sz="2400" b="1">
            <a:latin typeface="UTM Helve" panose="02040603050506020204" pitchFamily="18" charset="0"/>
          </a:endParaRPr>
        </a:p>
      </dgm:t>
    </dgm:pt>
    <dgm:pt modelId="{87C2EB79-9A26-47DC-AAD1-FD4010E5B236}">
      <dgm:prSet phldrT="[Text]" custT="1"/>
      <dgm:spPr/>
      <dgm:t>
        <a:bodyPr/>
        <a:lstStyle/>
        <a:p>
          <a:r>
            <a:rPr lang="en-US" sz="2400" b="1">
              <a:latin typeface="UTM Helve" panose="02040603050506020204" pitchFamily="18" charset="0"/>
            </a:rPr>
            <a:t>ĐẶC TẢ HỆ THỐNG</a:t>
          </a:r>
        </a:p>
      </dgm:t>
    </dgm:pt>
    <dgm:pt modelId="{A1A2E3FC-BA77-4E03-AB17-79249D17B8A9}" type="parTrans" cxnId="{6503DEC2-BC3B-4494-9FD4-11BBC4D0D9B5}">
      <dgm:prSet/>
      <dgm:spPr/>
      <dgm:t>
        <a:bodyPr/>
        <a:lstStyle/>
        <a:p>
          <a:endParaRPr lang="en-US" sz="2400" b="1">
            <a:latin typeface="UTM Helve" panose="02040603050506020204" pitchFamily="18" charset="0"/>
          </a:endParaRPr>
        </a:p>
      </dgm:t>
    </dgm:pt>
    <dgm:pt modelId="{75AD971B-E5F4-4AE8-B49F-9A354F22A3FA}" type="sibTrans" cxnId="{6503DEC2-BC3B-4494-9FD4-11BBC4D0D9B5}">
      <dgm:prSet/>
      <dgm:spPr/>
      <dgm:t>
        <a:bodyPr/>
        <a:lstStyle/>
        <a:p>
          <a:endParaRPr lang="en-US" sz="2400" b="1">
            <a:latin typeface="UTM Helve" panose="02040603050506020204" pitchFamily="18" charset="0"/>
          </a:endParaRPr>
        </a:p>
      </dgm:t>
    </dgm:pt>
    <dgm:pt modelId="{40FBBA61-F245-4105-A700-13616966EC0F}">
      <dgm:prSet custT="1"/>
      <dgm:spPr/>
      <dgm:t>
        <a:bodyPr/>
        <a:lstStyle/>
        <a:p>
          <a:r>
            <a:rPr lang="en-US" sz="2400" b="1">
              <a:latin typeface="UTM Helve" panose="02040603050506020204" pitchFamily="18" charset="0"/>
            </a:rPr>
            <a:t>THIẾT KẾ</a:t>
          </a:r>
        </a:p>
      </dgm:t>
    </dgm:pt>
    <dgm:pt modelId="{514D071E-563F-4C0F-954C-323C62C46C33}" type="parTrans" cxnId="{E2A875CD-5F48-4E22-BB62-859D19F17A9A}">
      <dgm:prSet/>
      <dgm:spPr/>
      <dgm:t>
        <a:bodyPr/>
        <a:lstStyle/>
        <a:p>
          <a:endParaRPr lang="en-US" sz="2400" b="1">
            <a:latin typeface="UTM Helve" panose="02040603050506020204" pitchFamily="18" charset="0"/>
          </a:endParaRPr>
        </a:p>
      </dgm:t>
    </dgm:pt>
    <dgm:pt modelId="{2C9FBEF2-D3CB-44CB-9988-65AFBB61E4B1}" type="sibTrans" cxnId="{E2A875CD-5F48-4E22-BB62-859D19F17A9A}">
      <dgm:prSet/>
      <dgm:spPr/>
      <dgm:t>
        <a:bodyPr/>
        <a:lstStyle/>
        <a:p>
          <a:endParaRPr lang="en-US" sz="2400" b="1">
            <a:latin typeface="UTM Helve" panose="02040603050506020204" pitchFamily="18" charset="0"/>
          </a:endParaRPr>
        </a:p>
      </dgm:t>
    </dgm:pt>
    <dgm:pt modelId="{D0947ECD-6AF6-44EF-8006-75B94F45890B}" type="pres">
      <dgm:prSet presAssocID="{C16489B9-A8B6-4D2A-B62E-0CF5D97B9229}" presName="linear" presStyleCnt="0">
        <dgm:presLayoutVars>
          <dgm:dir/>
          <dgm:animLvl val="lvl"/>
          <dgm:resizeHandles val="exact"/>
        </dgm:presLayoutVars>
      </dgm:prSet>
      <dgm:spPr/>
    </dgm:pt>
    <dgm:pt modelId="{E29791D7-C532-41EF-9640-4E51E7DBD7ED}" type="pres">
      <dgm:prSet presAssocID="{88A2700C-02F2-4794-9BD1-D4E2B794DD53}" presName="parentLin" presStyleCnt="0"/>
      <dgm:spPr/>
    </dgm:pt>
    <dgm:pt modelId="{BE0482A3-E6E1-4373-A104-4FF332B191D8}" type="pres">
      <dgm:prSet presAssocID="{88A2700C-02F2-4794-9BD1-D4E2B794DD53}" presName="parentLeftMargin" presStyleLbl="node1" presStyleIdx="0" presStyleCnt="3"/>
      <dgm:spPr/>
    </dgm:pt>
    <dgm:pt modelId="{B2C82B6B-EA4A-4CA6-A41B-91CBE9D10EEB}" type="pres">
      <dgm:prSet presAssocID="{88A2700C-02F2-4794-9BD1-D4E2B794DD53}" presName="parentText" presStyleLbl="node1" presStyleIdx="0" presStyleCnt="3" custScaleX="130458">
        <dgm:presLayoutVars>
          <dgm:chMax val="0"/>
          <dgm:bulletEnabled val="1"/>
        </dgm:presLayoutVars>
      </dgm:prSet>
      <dgm:spPr/>
    </dgm:pt>
    <dgm:pt modelId="{C9CFCAB5-A152-4B2B-B5FC-62036CF0EEFF}" type="pres">
      <dgm:prSet presAssocID="{88A2700C-02F2-4794-9BD1-D4E2B794DD53}" presName="negativeSpace" presStyleCnt="0"/>
      <dgm:spPr/>
    </dgm:pt>
    <dgm:pt modelId="{8548BE80-3CD4-4156-A52E-FCE58294DACF}" type="pres">
      <dgm:prSet presAssocID="{88A2700C-02F2-4794-9BD1-D4E2B794DD53}" presName="childText" presStyleLbl="conFgAcc1" presStyleIdx="0" presStyleCnt="3">
        <dgm:presLayoutVars>
          <dgm:bulletEnabled val="1"/>
        </dgm:presLayoutVars>
      </dgm:prSet>
      <dgm:spPr/>
    </dgm:pt>
    <dgm:pt modelId="{A30926CD-DE08-4709-8C39-0B8BE0764592}" type="pres">
      <dgm:prSet presAssocID="{1A9B06BC-C215-44F9-B22F-5A70849D7EF5}" presName="spaceBetweenRectangles" presStyleCnt="0"/>
      <dgm:spPr/>
    </dgm:pt>
    <dgm:pt modelId="{884ADEC6-3F45-4BB3-88DA-BF0EDD188BF8}" type="pres">
      <dgm:prSet presAssocID="{87C2EB79-9A26-47DC-AAD1-FD4010E5B236}" presName="parentLin" presStyleCnt="0"/>
      <dgm:spPr/>
    </dgm:pt>
    <dgm:pt modelId="{46252904-4BA9-4A04-A804-9680CEB2B7EA}" type="pres">
      <dgm:prSet presAssocID="{87C2EB79-9A26-47DC-AAD1-FD4010E5B236}" presName="parentLeftMargin" presStyleLbl="node1" presStyleIdx="0" presStyleCnt="3"/>
      <dgm:spPr/>
    </dgm:pt>
    <dgm:pt modelId="{9B01700F-FD12-4C24-B18C-242ADB2F20E8}" type="pres">
      <dgm:prSet presAssocID="{87C2EB79-9A26-47DC-AAD1-FD4010E5B236}" presName="parentText" presStyleLbl="node1" presStyleIdx="1" presStyleCnt="3" custScaleX="129814">
        <dgm:presLayoutVars>
          <dgm:chMax val="0"/>
          <dgm:bulletEnabled val="1"/>
        </dgm:presLayoutVars>
      </dgm:prSet>
      <dgm:spPr/>
    </dgm:pt>
    <dgm:pt modelId="{D0A8A472-8B39-47EA-AA86-F1507EBBA240}" type="pres">
      <dgm:prSet presAssocID="{87C2EB79-9A26-47DC-AAD1-FD4010E5B236}" presName="negativeSpace" presStyleCnt="0"/>
      <dgm:spPr/>
    </dgm:pt>
    <dgm:pt modelId="{93E84202-30F2-4C71-A779-6337D2391699}" type="pres">
      <dgm:prSet presAssocID="{87C2EB79-9A26-47DC-AAD1-FD4010E5B236}" presName="childText" presStyleLbl="conFgAcc1" presStyleIdx="1" presStyleCnt="3">
        <dgm:presLayoutVars>
          <dgm:bulletEnabled val="1"/>
        </dgm:presLayoutVars>
      </dgm:prSet>
      <dgm:spPr/>
    </dgm:pt>
    <dgm:pt modelId="{4FD512E9-0FAE-4E1D-8D3E-84BA5C796D0C}" type="pres">
      <dgm:prSet presAssocID="{75AD971B-E5F4-4AE8-B49F-9A354F22A3FA}" presName="spaceBetweenRectangles" presStyleCnt="0"/>
      <dgm:spPr/>
    </dgm:pt>
    <dgm:pt modelId="{63779600-F4DD-4ACF-83F2-11D9B39D7B82}" type="pres">
      <dgm:prSet presAssocID="{40FBBA61-F245-4105-A700-13616966EC0F}" presName="parentLin" presStyleCnt="0"/>
      <dgm:spPr/>
    </dgm:pt>
    <dgm:pt modelId="{4C126FF1-9CC4-4B40-8CAE-6E0565E4EC98}" type="pres">
      <dgm:prSet presAssocID="{40FBBA61-F245-4105-A700-13616966EC0F}" presName="parentLeftMargin" presStyleLbl="node1" presStyleIdx="1" presStyleCnt="3"/>
      <dgm:spPr/>
    </dgm:pt>
    <dgm:pt modelId="{7F87F12A-BEE4-4114-A102-5E9A4E63501E}" type="pres">
      <dgm:prSet presAssocID="{40FBBA61-F245-4105-A700-13616966EC0F}" presName="parentText" presStyleLbl="node1" presStyleIdx="2" presStyleCnt="3" custScaleX="130344">
        <dgm:presLayoutVars>
          <dgm:chMax val="0"/>
          <dgm:bulletEnabled val="1"/>
        </dgm:presLayoutVars>
      </dgm:prSet>
      <dgm:spPr/>
    </dgm:pt>
    <dgm:pt modelId="{8E606E54-7233-4E58-BFA1-2399C40C0FBD}" type="pres">
      <dgm:prSet presAssocID="{40FBBA61-F245-4105-A700-13616966EC0F}" presName="negativeSpace" presStyleCnt="0"/>
      <dgm:spPr/>
    </dgm:pt>
    <dgm:pt modelId="{97C2E1AD-0C60-4F3D-AEF4-6A97A391469D}" type="pres">
      <dgm:prSet presAssocID="{40FBBA61-F245-4105-A700-13616966EC0F}" presName="childText" presStyleLbl="conFgAcc1" presStyleIdx="2" presStyleCnt="3">
        <dgm:presLayoutVars>
          <dgm:bulletEnabled val="1"/>
        </dgm:presLayoutVars>
      </dgm:prSet>
      <dgm:spPr/>
    </dgm:pt>
  </dgm:ptLst>
  <dgm:cxnLst>
    <dgm:cxn modelId="{D38DF95F-BAF0-4E0C-9E3B-0DBBCF0E2022}" type="presOf" srcId="{88A2700C-02F2-4794-9BD1-D4E2B794DD53}" destId="{B2C82B6B-EA4A-4CA6-A41B-91CBE9D10EEB}" srcOrd="1" destOrd="0" presId="urn:microsoft.com/office/officeart/2005/8/layout/list1"/>
    <dgm:cxn modelId="{462DD668-FC60-45B9-9934-64D0D77E8FAA}" type="presOf" srcId="{87C2EB79-9A26-47DC-AAD1-FD4010E5B236}" destId="{9B01700F-FD12-4C24-B18C-242ADB2F20E8}" srcOrd="1" destOrd="0" presId="urn:microsoft.com/office/officeart/2005/8/layout/list1"/>
    <dgm:cxn modelId="{5B63B5A3-56EB-4A46-980F-799CC93582E9}" type="presOf" srcId="{C16489B9-A8B6-4D2A-B62E-0CF5D97B9229}" destId="{D0947ECD-6AF6-44EF-8006-75B94F45890B}" srcOrd="0" destOrd="0" presId="urn:microsoft.com/office/officeart/2005/8/layout/list1"/>
    <dgm:cxn modelId="{0DDFA3B8-55B7-4A94-B57F-8AB6F9443530}" type="presOf" srcId="{40FBBA61-F245-4105-A700-13616966EC0F}" destId="{7F87F12A-BEE4-4114-A102-5E9A4E63501E}" srcOrd="1" destOrd="0" presId="urn:microsoft.com/office/officeart/2005/8/layout/list1"/>
    <dgm:cxn modelId="{D7B329BB-A7F0-4D1E-B9D4-6AC4FB0586A2}" type="presOf" srcId="{40FBBA61-F245-4105-A700-13616966EC0F}" destId="{4C126FF1-9CC4-4B40-8CAE-6E0565E4EC98}" srcOrd="0" destOrd="0" presId="urn:microsoft.com/office/officeart/2005/8/layout/list1"/>
    <dgm:cxn modelId="{6503DEC2-BC3B-4494-9FD4-11BBC4D0D9B5}" srcId="{C16489B9-A8B6-4D2A-B62E-0CF5D97B9229}" destId="{87C2EB79-9A26-47DC-AAD1-FD4010E5B236}" srcOrd="1" destOrd="0" parTransId="{A1A2E3FC-BA77-4E03-AB17-79249D17B8A9}" sibTransId="{75AD971B-E5F4-4AE8-B49F-9A354F22A3FA}"/>
    <dgm:cxn modelId="{E2A875CD-5F48-4E22-BB62-859D19F17A9A}" srcId="{C16489B9-A8B6-4D2A-B62E-0CF5D97B9229}" destId="{40FBBA61-F245-4105-A700-13616966EC0F}" srcOrd="2" destOrd="0" parTransId="{514D071E-563F-4C0F-954C-323C62C46C33}" sibTransId="{2C9FBEF2-D3CB-44CB-9988-65AFBB61E4B1}"/>
    <dgm:cxn modelId="{6EBB7DE3-2881-4498-B1F8-468F4DA0402A}" type="presOf" srcId="{88A2700C-02F2-4794-9BD1-D4E2B794DD53}" destId="{BE0482A3-E6E1-4373-A104-4FF332B191D8}" srcOrd="0" destOrd="0" presId="urn:microsoft.com/office/officeart/2005/8/layout/list1"/>
    <dgm:cxn modelId="{989F4EF6-8627-49A5-A7D2-82F75C8509F3}" type="presOf" srcId="{87C2EB79-9A26-47DC-AAD1-FD4010E5B236}" destId="{46252904-4BA9-4A04-A804-9680CEB2B7EA}" srcOrd="0" destOrd="0" presId="urn:microsoft.com/office/officeart/2005/8/layout/list1"/>
    <dgm:cxn modelId="{8AB677F8-1824-472B-8D95-F92F2785D079}" srcId="{C16489B9-A8B6-4D2A-B62E-0CF5D97B9229}" destId="{88A2700C-02F2-4794-9BD1-D4E2B794DD53}" srcOrd="0" destOrd="0" parTransId="{3DC43D11-8AFA-4363-9583-E1766FFF9BC0}" sibTransId="{1A9B06BC-C215-44F9-B22F-5A70849D7EF5}"/>
    <dgm:cxn modelId="{435D93E4-B414-474E-8610-F1107CC196FE}" type="presParOf" srcId="{D0947ECD-6AF6-44EF-8006-75B94F45890B}" destId="{E29791D7-C532-41EF-9640-4E51E7DBD7ED}" srcOrd="0" destOrd="0" presId="urn:microsoft.com/office/officeart/2005/8/layout/list1"/>
    <dgm:cxn modelId="{0CDD90CF-6E50-4799-92BF-AB2A29C49649}" type="presParOf" srcId="{E29791D7-C532-41EF-9640-4E51E7DBD7ED}" destId="{BE0482A3-E6E1-4373-A104-4FF332B191D8}" srcOrd="0" destOrd="0" presId="urn:microsoft.com/office/officeart/2005/8/layout/list1"/>
    <dgm:cxn modelId="{AA354718-20E3-4331-A505-9FE33043B577}" type="presParOf" srcId="{E29791D7-C532-41EF-9640-4E51E7DBD7ED}" destId="{B2C82B6B-EA4A-4CA6-A41B-91CBE9D10EEB}" srcOrd="1" destOrd="0" presId="urn:microsoft.com/office/officeart/2005/8/layout/list1"/>
    <dgm:cxn modelId="{EDC7EA5E-4B9E-4D14-B0DA-2C9B7711166A}" type="presParOf" srcId="{D0947ECD-6AF6-44EF-8006-75B94F45890B}" destId="{C9CFCAB5-A152-4B2B-B5FC-62036CF0EEFF}" srcOrd="1" destOrd="0" presId="urn:microsoft.com/office/officeart/2005/8/layout/list1"/>
    <dgm:cxn modelId="{869C0374-6442-4CA4-A451-B5C743766DBC}" type="presParOf" srcId="{D0947ECD-6AF6-44EF-8006-75B94F45890B}" destId="{8548BE80-3CD4-4156-A52E-FCE58294DACF}" srcOrd="2" destOrd="0" presId="urn:microsoft.com/office/officeart/2005/8/layout/list1"/>
    <dgm:cxn modelId="{4CF42690-21E5-4488-A04E-43325B7F7317}" type="presParOf" srcId="{D0947ECD-6AF6-44EF-8006-75B94F45890B}" destId="{A30926CD-DE08-4709-8C39-0B8BE0764592}" srcOrd="3" destOrd="0" presId="urn:microsoft.com/office/officeart/2005/8/layout/list1"/>
    <dgm:cxn modelId="{54912361-E19C-483A-B331-3594413780E0}" type="presParOf" srcId="{D0947ECD-6AF6-44EF-8006-75B94F45890B}" destId="{884ADEC6-3F45-4BB3-88DA-BF0EDD188BF8}" srcOrd="4" destOrd="0" presId="urn:microsoft.com/office/officeart/2005/8/layout/list1"/>
    <dgm:cxn modelId="{13932670-1200-4DED-B043-40B751B98E1D}" type="presParOf" srcId="{884ADEC6-3F45-4BB3-88DA-BF0EDD188BF8}" destId="{46252904-4BA9-4A04-A804-9680CEB2B7EA}" srcOrd="0" destOrd="0" presId="urn:microsoft.com/office/officeart/2005/8/layout/list1"/>
    <dgm:cxn modelId="{BCC67C45-EAFD-4A8E-98A1-96D0B6AE4C37}" type="presParOf" srcId="{884ADEC6-3F45-4BB3-88DA-BF0EDD188BF8}" destId="{9B01700F-FD12-4C24-B18C-242ADB2F20E8}" srcOrd="1" destOrd="0" presId="urn:microsoft.com/office/officeart/2005/8/layout/list1"/>
    <dgm:cxn modelId="{333C5CEB-9A29-453A-94E4-29C6EDB25633}" type="presParOf" srcId="{D0947ECD-6AF6-44EF-8006-75B94F45890B}" destId="{D0A8A472-8B39-47EA-AA86-F1507EBBA240}" srcOrd="5" destOrd="0" presId="urn:microsoft.com/office/officeart/2005/8/layout/list1"/>
    <dgm:cxn modelId="{7F80C35A-8E31-490C-8C81-F0E0D7252D10}" type="presParOf" srcId="{D0947ECD-6AF6-44EF-8006-75B94F45890B}" destId="{93E84202-30F2-4C71-A779-6337D2391699}" srcOrd="6" destOrd="0" presId="urn:microsoft.com/office/officeart/2005/8/layout/list1"/>
    <dgm:cxn modelId="{5DA1FFFD-0809-4EFD-93C2-B7FE9C5DFA0C}" type="presParOf" srcId="{D0947ECD-6AF6-44EF-8006-75B94F45890B}" destId="{4FD512E9-0FAE-4E1D-8D3E-84BA5C796D0C}" srcOrd="7" destOrd="0" presId="urn:microsoft.com/office/officeart/2005/8/layout/list1"/>
    <dgm:cxn modelId="{595B21D0-E7A8-4BDB-8AF4-B87407F2609A}" type="presParOf" srcId="{D0947ECD-6AF6-44EF-8006-75B94F45890B}" destId="{63779600-F4DD-4ACF-83F2-11D9B39D7B82}" srcOrd="8" destOrd="0" presId="urn:microsoft.com/office/officeart/2005/8/layout/list1"/>
    <dgm:cxn modelId="{E622050C-1CC2-420A-9341-4452EB915ABB}" type="presParOf" srcId="{63779600-F4DD-4ACF-83F2-11D9B39D7B82}" destId="{4C126FF1-9CC4-4B40-8CAE-6E0565E4EC98}" srcOrd="0" destOrd="0" presId="urn:microsoft.com/office/officeart/2005/8/layout/list1"/>
    <dgm:cxn modelId="{BB518E0F-965A-4E37-8E48-E4B6B649BE7F}" type="presParOf" srcId="{63779600-F4DD-4ACF-83F2-11D9B39D7B82}" destId="{7F87F12A-BEE4-4114-A102-5E9A4E63501E}" srcOrd="1" destOrd="0" presId="urn:microsoft.com/office/officeart/2005/8/layout/list1"/>
    <dgm:cxn modelId="{A9F4D8F0-0785-4953-A58F-E07C30D51D6E}" type="presParOf" srcId="{D0947ECD-6AF6-44EF-8006-75B94F45890B}" destId="{8E606E54-7233-4E58-BFA1-2399C40C0FBD}" srcOrd="9" destOrd="0" presId="urn:microsoft.com/office/officeart/2005/8/layout/list1"/>
    <dgm:cxn modelId="{9A2DAB6B-8F48-4DE7-BAA2-19BFC8AC9700}" type="presParOf" srcId="{D0947ECD-6AF6-44EF-8006-75B94F45890B}" destId="{97C2E1AD-0C60-4F3D-AEF4-6A97A391469D}"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C16489B9-A8B6-4D2A-B62E-0CF5D97B9229}" type="doc">
      <dgm:prSet loTypeId="urn:microsoft.com/office/officeart/2005/8/layout/list1" loCatId="list" qsTypeId="urn:microsoft.com/office/officeart/2005/8/quickstyle/simple5" qsCatId="simple" csTypeId="urn:microsoft.com/office/officeart/2005/8/colors/accent1_2" csCatId="accent1" phldr="1"/>
      <dgm:spPr/>
      <dgm:t>
        <a:bodyPr/>
        <a:lstStyle/>
        <a:p>
          <a:endParaRPr lang="en-US"/>
        </a:p>
      </dgm:t>
    </dgm:pt>
    <dgm:pt modelId="{88A2700C-02F2-4794-9BD1-D4E2B794DD53}">
      <dgm:prSet phldrT="[Text]" custT="1"/>
      <dgm:spPr/>
      <dgm:t>
        <a:bodyPr/>
        <a:lstStyle/>
        <a:p>
          <a:r>
            <a:rPr lang="en-US" sz="1800" b="1">
              <a:latin typeface="UTM Helve" panose="02040603050506020204" pitchFamily="18" charset="0"/>
            </a:rPr>
            <a:t>THỰC NGHIỆM ĐIỀU KHIỂN ĐÓNG/MỞ</a:t>
          </a:r>
        </a:p>
      </dgm:t>
    </dgm:pt>
    <dgm:pt modelId="{3DC43D11-8AFA-4363-9583-E1766FFF9BC0}" type="parTrans" cxnId="{8AB677F8-1824-472B-8D95-F92F2785D079}">
      <dgm:prSet/>
      <dgm:spPr/>
      <dgm:t>
        <a:bodyPr/>
        <a:lstStyle/>
        <a:p>
          <a:endParaRPr lang="en-US" sz="2400" b="1">
            <a:latin typeface="UTM Helve" panose="02040603050506020204" pitchFamily="18" charset="0"/>
          </a:endParaRPr>
        </a:p>
      </dgm:t>
    </dgm:pt>
    <dgm:pt modelId="{1A9B06BC-C215-44F9-B22F-5A70849D7EF5}" type="sibTrans" cxnId="{8AB677F8-1824-472B-8D95-F92F2785D079}">
      <dgm:prSet/>
      <dgm:spPr/>
      <dgm:t>
        <a:bodyPr/>
        <a:lstStyle/>
        <a:p>
          <a:endParaRPr lang="en-US" sz="2400" b="1">
            <a:latin typeface="UTM Helve" panose="02040603050506020204" pitchFamily="18" charset="0"/>
          </a:endParaRPr>
        </a:p>
      </dgm:t>
    </dgm:pt>
    <dgm:pt modelId="{87C2EB79-9A26-47DC-AAD1-FD4010E5B236}">
      <dgm:prSet phldrT="[Text]" custT="1"/>
      <dgm:spPr/>
      <dgm:t>
        <a:bodyPr/>
        <a:lstStyle/>
        <a:p>
          <a:r>
            <a:rPr lang="en-US" sz="1800" b="1">
              <a:latin typeface="UTM Helve" panose="02040603050506020204" pitchFamily="18" charset="0"/>
            </a:rPr>
            <a:t>THỰC NGHIỆM KIỂM SOÁT NHIỆT ĐỘ, ĐỘ ẨM</a:t>
          </a:r>
        </a:p>
      </dgm:t>
    </dgm:pt>
    <dgm:pt modelId="{A1A2E3FC-BA77-4E03-AB17-79249D17B8A9}" type="parTrans" cxnId="{6503DEC2-BC3B-4494-9FD4-11BBC4D0D9B5}">
      <dgm:prSet/>
      <dgm:spPr/>
      <dgm:t>
        <a:bodyPr/>
        <a:lstStyle/>
        <a:p>
          <a:endParaRPr lang="en-US" sz="2400" b="1">
            <a:latin typeface="UTM Helve" panose="02040603050506020204" pitchFamily="18" charset="0"/>
          </a:endParaRPr>
        </a:p>
      </dgm:t>
    </dgm:pt>
    <dgm:pt modelId="{75AD971B-E5F4-4AE8-B49F-9A354F22A3FA}" type="sibTrans" cxnId="{6503DEC2-BC3B-4494-9FD4-11BBC4D0D9B5}">
      <dgm:prSet/>
      <dgm:spPr/>
      <dgm:t>
        <a:bodyPr/>
        <a:lstStyle/>
        <a:p>
          <a:endParaRPr lang="en-US" sz="2400" b="1">
            <a:latin typeface="UTM Helve" panose="02040603050506020204" pitchFamily="18" charset="0"/>
          </a:endParaRPr>
        </a:p>
      </dgm:t>
    </dgm:pt>
    <dgm:pt modelId="{262E31F2-AA49-489C-B07A-7994F8F83CF3}">
      <dgm:prSet custT="1"/>
      <dgm:spPr/>
      <dgm:t>
        <a:bodyPr/>
        <a:lstStyle/>
        <a:p>
          <a:r>
            <a:rPr lang="en-US" sz="1800" b="1" kern="1200">
              <a:solidFill>
                <a:prstClr val="white"/>
              </a:solidFill>
              <a:latin typeface="UTM Helve" panose="02040603050506020204" pitchFamily="18" charset="0"/>
              <a:ea typeface="+mn-ea"/>
              <a:cs typeface="+mn-cs"/>
            </a:rPr>
            <a:t>THỰC NGHIỆM HIỆU QUẢ CAMERA</a:t>
          </a:r>
        </a:p>
      </dgm:t>
    </dgm:pt>
    <dgm:pt modelId="{A78D69B1-94DD-40AA-9D4B-91E8D84DFE04}" type="parTrans" cxnId="{046178F6-329C-4230-824F-9CD4E67D1109}">
      <dgm:prSet/>
      <dgm:spPr/>
      <dgm:t>
        <a:bodyPr/>
        <a:lstStyle/>
        <a:p>
          <a:endParaRPr lang="en-US"/>
        </a:p>
      </dgm:t>
    </dgm:pt>
    <dgm:pt modelId="{AEC8C83C-3520-469C-B6C4-94F4E758B7EF}" type="sibTrans" cxnId="{046178F6-329C-4230-824F-9CD4E67D1109}">
      <dgm:prSet/>
      <dgm:spPr/>
      <dgm:t>
        <a:bodyPr/>
        <a:lstStyle/>
        <a:p>
          <a:endParaRPr lang="en-US"/>
        </a:p>
      </dgm:t>
    </dgm:pt>
    <dgm:pt modelId="{B11AD2B4-F28E-49DF-8F80-D6445DC5F473}">
      <dgm:prSet/>
      <dgm:spPr/>
      <dgm:t>
        <a:bodyPr/>
        <a:lstStyle/>
        <a:p>
          <a:endParaRPr lang="en-US"/>
        </a:p>
      </dgm:t>
    </dgm:pt>
    <dgm:pt modelId="{5CEC6DAF-BE77-4051-96FC-38E6719991E0}" type="parTrans" cxnId="{8F6458E7-1BB3-4534-8A8B-66DECAE6B88A}">
      <dgm:prSet/>
      <dgm:spPr/>
      <dgm:t>
        <a:bodyPr/>
        <a:lstStyle/>
        <a:p>
          <a:endParaRPr lang="en-US"/>
        </a:p>
      </dgm:t>
    </dgm:pt>
    <dgm:pt modelId="{FB1509FB-A405-47D1-B149-29A927D03A56}" type="sibTrans" cxnId="{8F6458E7-1BB3-4534-8A8B-66DECAE6B88A}">
      <dgm:prSet/>
      <dgm:spPr/>
      <dgm:t>
        <a:bodyPr/>
        <a:lstStyle/>
        <a:p>
          <a:endParaRPr lang="en-US"/>
        </a:p>
      </dgm:t>
    </dgm:pt>
    <dgm:pt modelId="{D0947ECD-6AF6-44EF-8006-75B94F45890B}" type="pres">
      <dgm:prSet presAssocID="{C16489B9-A8B6-4D2A-B62E-0CF5D97B9229}" presName="linear" presStyleCnt="0">
        <dgm:presLayoutVars>
          <dgm:dir/>
          <dgm:animLvl val="lvl"/>
          <dgm:resizeHandles val="exact"/>
        </dgm:presLayoutVars>
      </dgm:prSet>
      <dgm:spPr/>
    </dgm:pt>
    <dgm:pt modelId="{E29791D7-C532-41EF-9640-4E51E7DBD7ED}" type="pres">
      <dgm:prSet presAssocID="{88A2700C-02F2-4794-9BD1-D4E2B794DD53}" presName="parentLin" presStyleCnt="0"/>
      <dgm:spPr/>
    </dgm:pt>
    <dgm:pt modelId="{BE0482A3-E6E1-4373-A104-4FF332B191D8}" type="pres">
      <dgm:prSet presAssocID="{88A2700C-02F2-4794-9BD1-D4E2B794DD53}" presName="parentLeftMargin" presStyleLbl="node1" presStyleIdx="0" presStyleCnt="3"/>
      <dgm:spPr/>
    </dgm:pt>
    <dgm:pt modelId="{B2C82B6B-EA4A-4CA6-A41B-91CBE9D10EEB}" type="pres">
      <dgm:prSet presAssocID="{88A2700C-02F2-4794-9BD1-D4E2B794DD53}" presName="parentText" presStyleLbl="node1" presStyleIdx="0" presStyleCnt="3" custScaleX="130458">
        <dgm:presLayoutVars>
          <dgm:chMax val="0"/>
          <dgm:bulletEnabled val="1"/>
        </dgm:presLayoutVars>
      </dgm:prSet>
      <dgm:spPr/>
    </dgm:pt>
    <dgm:pt modelId="{C9CFCAB5-A152-4B2B-B5FC-62036CF0EEFF}" type="pres">
      <dgm:prSet presAssocID="{88A2700C-02F2-4794-9BD1-D4E2B794DD53}" presName="negativeSpace" presStyleCnt="0"/>
      <dgm:spPr/>
    </dgm:pt>
    <dgm:pt modelId="{8548BE80-3CD4-4156-A52E-FCE58294DACF}" type="pres">
      <dgm:prSet presAssocID="{88A2700C-02F2-4794-9BD1-D4E2B794DD53}" presName="childText" presStyleLbl="conFgAcc1" presStyleIdx="0" presStyleCnt="3">
        <dgm:presLayoutVars>
          <dgm:bulletEnabled val="1"/>
        </dgm:presLayoutVars>
      </dgm:prSet>
      <dgm:spPr/>
    </dgm:pt>
    <dgm:pt modelId="{A30926CD-DE08-4709-8C39-0B8BE0764592}" type="pres">
      <dgm:prSet presAssocID="{1A9B06BC-C215-44F9-B22F-5A70849D7EF5}" presName="spaceBetweenRectangles" presStyleCnt="0"/>
      <dgm:spPr/>
    </dgm:pt>
    <dgm:pt modelId="{884ADEC6-3F45-4BB3-88DA-BF0EDD188BF8}" type="pres">
      <dgm:prSet presAssocID="{87C2EB79-9A26-47DC-AAD1-FD4010E5B236}" presName="parentLin" presStyleCnt="0"/>
      <dgm:spPr/>
    </dgm:pt>
    <dgm:pt modelId="{46252904-4BA9-4A04-A804-9680CEB2B7EA}" type="pres">
      <dgm:prSet presAssocID="{87C2EB79-9A26-47DC-AAD1-FD4010E5B236}" presName="parentLeftMargin" presStyleLbl="node1" presStyleIdx="0" presStyleCnt="3"/>
      <dgm:spPr/>
    </dgm:pt>
    <dgm:pt modelId="{9B01700F-FD12-4C24-B18C-242ADB2F20E8}" type="pres">
      <dgm:prSet presAssocID="{87C2EB79-9A26-47DC-AAD1-FD4010E5B236}" presName="parentText" presStyleLbl="node1" presStyleIdx="1" presStyleCnt="3" custScaleX="129814">
        <dgm:presLayoutVars>
          <dgm:chMax val="0"/>
          <dgm:bulletEnabled val="1"/>
        </dgm:presLayoutVars>
      </dgm:prSet>
      <dgm:spPr/>
    </dgm:pt>
    <dgm:pt modelId="{D0A8A472-8B39-47EA-AA86-F1507EBBA240}" type="pres">
      <dgm:prSet presAssocID="{87C2EB79-9A26-47DC-AAD1-FD4010E5B236}" presName="negativeSpace" presStyleCnt="0"/>
      <dgm:spPr/>
    </dgm:pt>
    <dgm:pt modelId="{93E84202-30F2-4C71-A779-6337D2391699}" type="pres">
      <dgm:prSet presAssocID="{87C2EB79-9A26-47DC-AAD1-FD4010E5B236}" presName="childText" presStyleLbl="conFgAcc1" presStyleIdx="1" presStyleCnt="3">
        <dgm:presLayoutVars>
          <dgm:bulletEnabled val="1"/>
        </dgm:presLayoutVars>
      </dgm:prSet>
      <dgm:spPr/>
    </dgm:pt>
    <dgm:pt modelId="{4FD512E9-0FAE-4E1D-8D3E-84BA5C796D0C}" type="pres">
      <dgm:prSet presAssocID="{75AD971B-E5F4-4AE8-B49F-9A354F22A3FA}" presName="spaceBetweenRectangles" presStyleCnt="0"/>
      <dgm:spPr/>
    </dgm:pt>
    <dgm:pt modelId="{24451A1B-8859-4974-88D1-3B5182185DF1}" type="pres">
      <dgm:prSet presAssocID="{262E31F2-AA49-489C-B07A-7994F8F83CF3}" presName="parentLin" presStyleCnt="0"/>
      <dgm:spPr/>
    </dgm:pt>
    <dgm:pt modelId="{A8F3ACBA-5583-43C4-970C-7DCD518335A1}" type="pres">
      <dgm:prSet presAssocID="{262E31F2-AA49-489C-B07A-7994F8F83CF3}" presName="parentLeftMargin" presStyleLbl="node1" presStyleIdx="1" presStyleCnt="3"/>
      <dgm:spPr/>
    </dgm:pt>
    <dgm:pt modelId="{779CA320-7CE3-4330-AFE4-C1FC9E40B345}" type="pres">
      <dgm:prSet presAssocID="{262E31F2-AA49-489C-B07A-7994F8F83CF3}" presName="parentText" presStyleLbl="node1" presStyleIdx="2" presStyleCnt="3">
        <dgm:presLayoutVars>
          <dgm:chMax val="0"/>
          <dgm:bulletEnabled val="1"/>
        </dgm:presLayoutVars>
      </dgm:prSet>
      <dgm:spPr/>
    </dgm:pt>
    <dgm:pt modelId="{1F96CE7E-3E7D-45B8-B420-2CAE7D17F484}" type="pres">
      <dgm:prSet presAssocID="{262E31F2-AA49-489C-B07A-7994F8F83CF3}" presName="negativeSpace" presStyleCnt="0"/>
      <dgm:spPr/>
    </dgm:pt>
    <dgm:pt modelId="{091CA669-50FB-458A-9C5F-08401CCB6288}" type="pres">
      <dgm:prSet presAssocID="{262E31F2-AA49-489C-B07A-7994F8F83CF3}" presName="childText" presStyleLbl="conFgAcc1" presStyleIdx="2" presStyleCnt="3">
        <dgm:presLayoutVars>
          <dgm:bulletEnabled val="1"/>
        </dgm:presLayoutVars>
      </dgm:prSet>
      <dgm:spPr/>
    </dgm:pt>
  </dgm:ptLst>
  <dgm:cxnLst>
    <dgm:cxn modelId="{D38DF95F-BAF0-4E0C-9E3B-0DBBCF0E2022}" type="presOf" srcId="{88A2700C-02F2-4794-9BD1-D4E2B794DD53}" destId="{B2C82B6B-EA4A-4CA6-A41B-91CBE9D10EEB}" srcOrd="1" destOrd="0" presId="urn:microsoft.com/office/officeart/2005/8/layout/list1"/>
    <dgm:cxn modelId="{462DD668-FC60-45B9-9934-64D0D77E8FAA}" type="presOf" srcId="{87C2EB79-9A26-47DC-AAD1-FD4010E5B236}" destId="{9B01700F-FD12-4C24-B18C-242ADB2F20E8}" srcOrd="1" destOrd="0" presId="urn:microsoft.com/office/officeart/2005/8/layout/list1"/>
    <dgm:cxn modelId="{E74BDB70-4547-4DDA-AE54-551D235CCC3D}" type="presOf" srcId="{262E31F2-AA49-489C-B07A-7994F8F83CF3}" destId="{A8F3ACBA-5583-43C4-970C-7DCD518335A1}" srcOrd="0" destOrd="0" presId="urn:microsoft.com/office/officeart/2005/8/layout/list1"/>
    <dgm:cxn modelId="{0B84F055-6D84-46FA-A0B7-03E44B7D2628}" type="presOf" srcId="{262E31F2-AA49-489C-B07A-7994F8F83CF3}" destId="{779CA320-7CE3-4330-AFE4-C1FC9E40B345}" srcOrd="1" destOrd="0" presId="urn:microsoft.com/office/officeart/2005/8/layout/list1"/>
    <dgm:cxn modelId="{AEBF2F81-DD29-4E81-9999-C79C1DF84CF6}" type="presOf" srcId="{B11AD2B4-F28E-49DF-8F80-D6445DC5F473}" destId="{8548BE80-3CD4-4156-A52E-FCE58294DACF}" srcOrd="0" destOrd="0" presId="urn:microsoft.com/office/officeart/2005/8/layout/list1"/>
    <dgm:cxn modelId="{5B63B5A3-56EB-4A46-980F-799CC93582E9}" type="presOf" srcId="{C16489B9-A8B6-4D2A-B62E-0CF5D97B9229}" destId="{D0947ECD-6AF6-44EF-8006-75B94F45890B}" srcOrd="0" destOrd="0" presId="urn:microsoft.com/office/officeart/2005/8/layout/list1"/>
    <dgm:cxn modelId="{6503DEC2-BC3B-4494-9FD4-11BBC4D0D9B5}" srcId="{C16489B9-A8B6-4D2A-B62E-0CF5D97B9229}" destId="{87C2EB79-9A26-47DC-AAD1-FD4010E5B236}" srcOrd="1" destOrd="0" parTransId="{A1A2E3FC-BA77-4E03-AB17-79249D17B8A9}" sibTransId="{75AD971B-E5F4-4AE8-B49F-9A354F22A3FA}"/>
    <dgm:cxn modelId="{6EBB7DE3-2881-4498-B1F8-468F4DA0402A}" type="presOf" srcId="{88A2700C-02F2-4794-9BD1-D4E2B794DD53}" destId="{BE0482A3-E6E1-4373-A104-4FF332B191D8}" srcOrd="0" destOrd="0" presId="urn:microsoft.com/office/officeart/2005/8/layout/list1"/>
    <dgm:cxn modelId="{8F6458E7-1BB3-4534-8A8B-66DECAE6B88A}" srcId="{88A2700C-02F2-4794-9BD1-D4E2B794DD53}" destId="{B11AD2B4-F28E-49DF-8F80-D6445DC5F473}" srcOrd="0" destOrd="0" parTransId="{5CEC6DAF-BE77-4051-96FC-38E6719991E0}" sibTransId="{FB1509FB-A405-47D1-B149-29A927D03A56}"/>
    <dgm:cxn modelId="{989F4EF6-8627-49A5-A7D2-82F75C8509F3}" type="presOf" srcId="{87C2EB79-9A26-47DC-AAD1-FD4010E5B236}" destId="{46252904-4BA9-4A04-A804-9680CEB2B7EA}" srcOrd="0" destOrd="0" presId="urn:microsoft.com/office/officeart/2005/8/layout/list1"/>
    <dgm:cxn modelId="{046178F6-329C-4230-824F-9CD4E67D1109}" srcId="{C16489B9-A8B6-4D2A-B62E-0CF5D97B9229}" destId="{262E31F2-AA49-489C-B07A-7994F8F83CF3}" srcOrd="2" destOrd="0" parTransId="{A78D69B1-94DD-40AA-9D4B-91E8D84DFE04}" sibTransId="{AEC8C83C-3520-469C-B6C4-94F4E758B7EF}"/>
    <dgm:cxn modelId="{8AB677F8-1824-472B-8D95-F92F2785D079}" srcId="{C16489B9-A8B6-4D2A-B62E-0CF5D97B9229}" destId="{88A2700C-02F2-4794-9BD1-D4E2B794DD53}" srcOrd="0" destOrd="0" parTransId="{3DC43D11-8AFA-4363-9583-E1766FFF9BC0}" sibTransId="{1A9B06BC-C215-44F9-B22F-5A70849D7EF5}"/>
    <dgm:cxn modelId="{435D93E4-B414-474E-8610-F1107CC196FE}" type="presParOf" srcId="{D0947ECD-6AF6-44EF-8006-75B94F45890B}" destId="{E29791D7-C532-41EF-9640-4E51E7DBD7ED}" srcOrd="0" destOrd="0" presId="urn:microsoft.com/office/officeart/2005/8/layout/list1"/>
    <dgm:cxn modelId="{0CDD90CF-6E50-4799-92BF-AB2A29C49649}" type="presParOf" srcId="{E29791D7-C532-41EF-9640-4E51E7DBD7ED}" destId="{BE0482A3-E6E1-4373-A104-4FF332B191D8}" srcOrd="0" destOrd="0" presId="urn:microsoft.com/office/officeart/2005/8/layout/list1"/>
    <dgm:cxn modelId="{AA354718-20E3-4331-A505-9FE33043B577}" type="presParOf" srcId="{E29791D7-C532-41EF-9640-4E51E7DBD7ED}" destId="{B2C82B6B-EA4A-4CA6-A41B-91CBE9D10EEB}" srcOrd="1" destOrd="0" presId="urn:microsoft.com/office/officeart/2005/8/layout/list1"/>
    <dgm:cxn modelId="{EDC7EA5E-4B9E-4D14-B0DA-2C9B7711166A}" type="presParOf" srcId="{D0947ECD-6AF6-44EF-8006-75B94F45890B}" destId="{C9CFCAB5-A152-4B2B-B5FC-62036CF0EEFF}" srcOrd="1" destOrd="0" presId="urn:microsoft.com/office/officeart/2005/8/layout/list1"/>
    <dgm:cxn modelId="{869C0374-6442-4CA4-A451-B5C743766DBC}" type="presParOf" srcId="{D0947ECD-6AF6-44EF-8006-75B94F45890B}" destId="{8548BE80-3CD4-4156-A52E-FCE58294DACF}" srcOrd="2" destOrd="0" presId="urn:microsoft.com/office/officeart/2005/8/layout/list1"/>
    <dgm:cxn modelId="{4CF42690-21E5-4488-A04E-43325B7F7317}" type="presParOf" srcId="{D0947ECD-6AF6-44EF-8006-75B94F45890B}" destId="{A30926CD-DE08-4709-8C39-0B8BE0764592}" srcOrd="3" destOrd="0" presId="urn:microsoft.com/office/officeart/2005/8/layout/list1"/>
    <dgm:cxn modelId="{54912361-E19C-483A-B331-3594413780E0}" type="presParOf" srcId="{D0947ECD-6AF6-44EF-8006-75B94F45890B}" destId="{884ADEC6-3F45-4BB3-88DA-BF0EDD188BF8}" srcOrd="4" destOrd="0" presId="urn:microsoft.com/office/officeart/2005/8/layout/list1"/>
    <dgm:cxn modelId="{13932670-1200-4DED-B043-40B751B98E1D}" type="presParOf" srcId="{884ADEC6-3F45-4BB3-88DA-BF0EDD188BF8}" destId="{46252904-4BA9-4A04-A804-9680CEB2B7EA}" srcOrd="0" destOrd="0" presId="urn:microsoft.com/office/officeart/2005/8/layout/list1"/>
    <dgm:cxn modelId="{BCC67C45-EAFD-4A8E-98A1-96D0B6AE4C37}" type="presParOf" srcId="{884ADEC6-3F45-4BB3-88DA-BF0EDD188BF8}" destId="{9B01700F-FD12-4C24-B18C-242ADB2F20E8}" srcOrd="1" destOrd="0" presId="urn:microsoft.com/office/officeart/2005/8/layout/list1"/>
    <dgm:cxn modelId="{333C5CEB-9A29-453A-94E4-29C6EDB25633}" type="presParOf" srcId="{D0947ECD-6AF6-44EF-8006-75B94F45890B}" destId="{D0A8A472-8B39-47EA-AA86-F1507EBBA240}" srcOrd="5" destOrd="0" presId="urn:microsoft.com/office/officeart/2005/8/layout/list1"/>
    <dgm:cxn modelId="{7F80C35A-8E31-490C-8C81-F0E0D7252D10}" type="presParOf" srcId="{D0947ECD-6AF6-44EF-8006-75B94F45890B}" destId="{93E84202-30F2-4C71-A779-6337D2391699}" srcOrd="6" destOrd="0" presId="urn:microsoft.com/office/officeart/2005/8/layout/list1"/>
    <dgm:cxn modelId="{5DA1FFFD-0809-4EFD-93C2-B7FE9C5DFA0C}" type="presParOf" srcId="{D0947ECD-6AF6-44EF-8006-75B94F45890B}" destId="{4FD512E9-0FAE-4E1D-8D3E-84BA5C796D0C}" srcOrd="7" destOrd="0" presId="urn:microsoft.com/office/officeart/2005/8/layout/list1"/>
    <dgm:cxn modelId="{10F2B7CE-ED27-426C-AE3D-58510B3B3A91}" type="presParOf" srcId="{D0947ECD-6AF6-44EF-8006-75B94F45890B}" destId="{24451A1B-8859-4974-88D1-3B5182185DF1}" srcOrd="8" destOrd="0" presId="urn:microsoft.com/office/officeart/2005/8/layout/list1"/>
    <dgm:cxn modelId="{2DDA7918-49A8-4C0D-999E-75835D2127F6}" type="presParOf" srcId="{24451A1B-8859-4974-88D1-3B5182185DF1}" destId="{A8F3ACBA-5583-43C4-970C-7DCD518335A1}" srcOrd="0" destOrd="0" presId="urn:microsoft.com/office/officeart/2005/8/layout/list1"/>
    <dgm:cxn modelId="{A2FF5559-5E95-45E2-8E78-4D21FBE87568}" type="presParOf" srcId="{24451A1B-8859-4974-88D1-3B5182185DF1}" destId="{779CA320-7CE3-4330-AFE4-C1FC9E40B345}" srcOrd="1" destOrd="0" presId="urn:microsoft.com/office/officeart/2005/8/layout/list1"/>
    <dgm:cxn modelId="{9D3D1D9D-FA32-43B8-B61D-EED331AE4C18}" type="presParOf" srcId="{D0947ECD-6AF6-44EF-8006-75B94F45890B}" destId="{1F96CE7E-3E7D-45B8-B420-2CAE7D17F484}" srcOrd="9" destOrd="0" presId="urn:microsoft.com/office/officeart/2005/8/layout/list1"/>
    <dgm:cxn modelId="{69EDD85D-3EA0-4EBC-B230-4600D3522C52}" type="presParOf" srcId="{D0947ECD-6AF6-44EF-8006-75B94F45890B}" destId="{091CA669-50FB-458A-9C5F-08401CCB6288}"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48BE80-3CD4-4156-A52E-FCE58294DACF}">
      <dsp:nvSpPr>
        <dsp:cNvPr id="0" name=""/>
        <dsp:cNvSpPr/>
      </dsp:nvSpPr>
      <dsp:spPr>
        <a:xfrm>
          <a:off x="0" y="347020"/>
          <a:ext cx="6096000" cy="5796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B2C82B6B-EA4A-4CA6-A41B-91CBE9D10EEB}">
      <dsp:nvSpPr>
        <dsp:cNvPr id="0" name=""/>
        <dsp:cNvSpPr/>
      </dsp:nvSpPr>
      <dsp:spPr>
        <a:xfrm>
          <a:off x="304800" y="7539"/>
          <a:ext cx="5566903" cy="6789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GIỚI THIỆU</a:t>
          </a:r>
        </a:p>
      </dsp:txBody>
      <dsp:txXfrm>
        <a:off x="337944" y="40683"/>
        <a:ext cx="5500615" cy="612672"/>
      </dsp:txXfrm>
    </dsp:sp>
    <dsp:sp modelId="{93E84202-30F2-4C71-A779-6337D2391699}">
      <dsp:nvSpPr>
        <dsp:cNvPr id="0" name=""/>
        <dsp:cNvSpPr/>
      </dsp:nvSpPr>
      <dsp:spPr>
        <a:xfrm>
          <a:off x="0" y="1390300"/>
          <a:ext cx="6096000" cy="5796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9B01700F-FD12-4C24-B18C-242ADB2F20E8}">
      <dsp:nvSpPr>
        <dsp:cNvPr id="0" name=""/>
        <dsp:cNvSpPr/>
      </dsp:nvSpPr>
      <dsp:spPr>
        <a:xfrm>
          <a:off x="304800" y="1050819"/>
          <a:ext cx="5539423" cy="6789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dsp:txBody>
      <dsp:txXfrm>
        <a:off x="337944" y="1083963"/>
        <a:ext cx="5473135" cy="612672"/>
      </dsp:txXfrm>
    </dsp:sp>
    <dsp:sp modelId="{97C2E1AD-0C60-4F3D-AEF4-6A97A391469D}">
      <dsp:nvSpPr>
        <dsp:cNvPr id="0" name=""/>
        <dsp:cNvSpPr/>
      </dsp:nvSpPr>
      <dsp:spPr>
        <a:xfrm>
          <a:off x="0" y="2433580"/>
          <a:ext cx="6096000" cy="5796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7F87F12A-BEE4-4114-A102-5E9A4E63501E}">
      <dsp:nvSpPr>
        <dsp:cNvPr id="0" name=""/>
        <dsp:cNvSpPr/>
      </dsp:nvSpPr>
      <dsp:spPr>
        <a:xfrm>
          <a:off x="304800" y="2094100"/>
          <a:ext cx="5562039" cy="6789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 CÔNG MẪU THỬ VÀ KẾT QUẢ</a:t>
          </a:r>
        </a:p>
      </dsp:txBody>
      <dsp:txXfrm>
        <a:off x="337944" y="2127244"/>
        <a:ext cx="5495751" cy="612672"/>
      </dsp:txXfrm>
    </dsp:sp>
    <dsp:sp modelId="{9747519C-72FC-44C4-B0E3-22A4E586A8A2}">
      <dsp:nvSpPr>
        <dsp:cNvPr id="0" name=""/>
        <dsp:cNvSpPr/>
      </dsp:nvSpPr>
      <dsp:spPr>
        <a:xfrm>
          <a:off x="0" y="3476860"/>
          <a:ext cx="6096000" cy="5796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AF84CCB6-7C37-464F-B913-5CFD9656ECD6}">
      <dsp:nvSpPr>
        <dsp:cNvPr id="0" name=""/>
        <dsp:cNvSpPr/>
      </dsp:nvSpPr>
      <dsp:spPr>
        <a:xfrm>
          <a:off x="304800" y="3137380"/>
          <a:ext cx="5565922" cy="6789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KẾT LUẬN</a:t>
          </a:r>
        </a:p>
      </dsp:txBody>
      <dsp:txXfrm>
        <a:off x="337944" y="3170524"/>
        <a:ext cx="5499634"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48BE80-3CD4-4156-A52E-FCE58294DACF}">
      <dsp:nvSpPr>
        <dsp:cNvPr id="0" name=""/>
        <dsp:cNvSpPr/>
      </dsp:nvSpPr>
      <dsp:spPr>
        <a:xfrm>
          <a:off x="0" y="464019"/>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B2C82B6B-EA4A-4CA6-A41B-91CBE9D10EEB}">
      <dsp:nvSpPr>
        <dsp:cNvPr id="0" name=""/>
        <dsp:cNvSpPr/>
      </dsp:nvSpPr>
      <dsp:spPr>
        <a:xfrm>
          <a:off x="304800" y="6459"/>
          <a:ext cx="5566903"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YÊU CẦU HỆ THỐNG</a:t>
          </a:r>
        </a:p>
      </dsp:txBody>
      <dsp:txXfrm>
        <a:off x="349472" y="51131"/>
        <a:ext cx="5477559" cy="825776"/>
      </dsp:txXfrm>
    </dsp:sp>
    <dsp:sp modelId="{93E84202-30F2-4C71-A779-6337D2391699}">
      <dsp:nvSpPr>
        <dsp:cNvPr id="0" name=""/>
        <dsp:cNvSpPr/>
      </dsp:nvSpPr>
      <dsp:spPr>
        <a:xfrm>
          <a:off x="0" y="1870179"/>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9B01700F-FD12-4C24-B18C-242ADB2F20E8}">
      <dsp:nvSpPr>
        <dsp:cNvPr id="0" name=""/>
        <dsp:cNvSpPr/>
      </dsp:nvSpPr>
      <dsp:spPr>
        <a:xfrm>
          <a:off x="304800" y="1412619"/>
          <a:ext cx="5539423"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ĐẶC TẢ HỆ THỐNG</a:t>
          </a:r>
        </a:p>
      </dsp:txBody>
      <dsp:txXfrm>
        <a:off x="349472" y="1457291"/>
        <a:ext cx="5450079" cy="825776"/>
      </dsp:txXfrm>
    </dsp:sp>
    <dsp:sp modelId="{97C2E1AD-0C60-4F3D-AEF4-6A97A391469D}">
      <dsp:nvSpPr>
        <dsp:cNvPr id="0" name=""/>
        <dsp:cNvSpPr/>
      </dsp:nvSpPr>
      <dsp:spPr>
        <a:xfrm>
          <a:off x="0" y="3276340"/>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7F87F12A-BEE4-4114-A102-5E9A4E63501E}">
      <dsp:nvSpPr>
        <dsp:cNvPr id="0" name=""/>
        <dsp:cNvSpPr/>
      </dsp:nvSpPr>
      <dsp:spPr>
        <a:xfrm>
          <a:off x="304800" y="2818780"/>
          <a:ext cx="5562039"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a:t>
          </a:r>
        </a:p>
      </dsp:txBody>
      <dsp:txXfrm>
        <a:off x="349472" y="2863452"/>
        <a:ext cx="5472695" cy="8257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48BE80-3CD4-4156-A52E-FCE58294DACF}">
      <dsp:nvSpPr>
        <dsp:cNvPr id="0" name=""/>
        <dsp:cNvSpPr/>
      </dsp:nvSpPr>
      <dsp:spPr>
        <a:xfrm>
          <a:off x="0" y="464019"/>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73117" tIns="645668" rIns="473117" bIns="220472" numCol="1" spcCol="1270" anchor="t" anchorCtr="0">
          <a:noAutofit/>
        </a:bodyPr>
        <a:lstStyle/>
        <a:p>
          <a:pPr marL="285750" lvl="1" indent="-285750" algn="l" defTabSz="1377950">
            <a:lnSpc>
              <a:spcPct val="90000"/>
            </a:lnSpc>
            <a:spcBef>
              <a:spcPct val="0"/>
            </a:spcBef>
            <a:spcAft>
              <a:spcPct val="15000"/>
            </a:spcAft>
            <a:buChar char="•"/>
          </a:pPr>
          <a:endParaRPr lang="en-US" sz="3100" kern="1200"/>
        </a:p>
      </dsp:txBody>
      <dsp:txXfrm>
        <a:off x="0" y="464019"/>
        <a:ext cx="6096000" cy="781200"/>
      </dsp:txXfrm>
    </dsp:sp>
    <dsp:sp modelId="{B2C82B6B-EA4A-4CA6-A41B-91CBE9D10EEB}">
      <dsp:nvSpPr>
        <dsp:cNvPr id="0" name=""/>
        <dsp:cNvSpPr/>
      </dsp:nvSpPr>
      <dsp:spPr>
        <a:xfrm>
          <a:off x="304800" y="6459"/>
          <a:ext cx="5566903"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a:latin typeface="UTM Helve" panose="02040603050506020204" pitchFamily="18" charset="0"/>
            </a:rPr>
            <a:t>THỰC NGHIỆM ĐIỀU KHIỂN ĐÓNG/MỞ</a:t>
          </a:r>
        </a:p>
      </dsp:txBody>
      <dsp:txXfrm>
        <a:off x="349472" y="51131"/>
        <a:ext cx="5477559" cy="825776"/>
      </dsp:txXfrm>
    </dsp:sp>
    <dsp:sp modelId="{93E84202-30F2-4C71-A779-6337D2391699}">
      <dsp:nvSpPr>
        <dsp:cNvPr id="0" name=""/>
        <dsp:cNvSpPr/>
      </dsp:nvSpPr>
      <dsp:spPr>
        <a:xfrm>
          <a:off x="0" y="1870179"/>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9B01700F-FD12-4C24-B18C-242ADB2F20E8}">
      <dsp:nvSpPr>
        <dsp:cNvPr id="0" name=""/>
        <dsp:cNvSpPr/>
      </dsp:nvSpPr>
      <dsp:spPr>
        <a:xfrm>
          <a:off x="304800" y="1412619"/>
          <a:ext cx="5539423"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a:latin typeface="UTM Helve" panose="02040603050506020204" pitchFamily="18" charset="0"/>
            </a:rPr>
            <a:t>THỰC NGHIỆM KIỂM SOÁT NHIỆT ĐỘ, ĐỘ ẨM</a:t>
          </a:r>
        </a:p>
      </dsp:txBody>
      <dsp:txXfrm>
        <a:off x="349472" y="1457291"/>
        <a:ext cx="5450079" cy="825776"/>
      </dsp:txXfrm>
    </dsp:sp>
    <dsp:sp modelId="{091CA669-50FB-458A-9C5F-08401CCB6288}">
      <dsp:nvSpPr>
        <dsp:cNvPr id="0" name=""/>
        <dsp:cNvSpPr/>
      </dsp:nvSpPr>
      <dsp:spPr>
        <a:xfrm>
          <a:off x="0" y="3276340"/>
          <a:ext cx="6096000" cy="7812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779CA320-7CE3-4330-AFE4-C1FC9E40B345}">
      <dsp:nvSpPr>
        <dsp:cNvPr id="0" name=""/>
        <dsp:cNvSpPr/>
      </dsp:nvSpPr>
      <dsp:spPr>
        <a:xfrm>
          <a:off x="304800" y="2818780"/>
          <a:ext cx="4267200" cy="91512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a:solidFill>
                <a:prstClr val="white"/>
              </a:solidFill>
              <a:latin typeface="UTM Helve" panose="02040603050506020204" pitchFamily="18" charset="0"/>
              <a:ea typeface="+mn-ea"/>
              <a:cs typeface="+mn-cs"/>
            </a:rPr>
            <a:t>THỰC NGHIỆM HIỆU QUẢ CAMERA</a:t>
          </a:r>
        </a:p>
      </dsp:txBody>
      <dsp:txXfrm>
        <a:off x="349472" y="2863452"/>
        <a:ext cx="4177856" cy="82577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4.emf"/></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8.jpeg>
</file>

<file path=ppt/media/image19.png>
</file>

<file path=ppt/media/image2.png>
</file>

<file path=ppt/media/image20.jpeg>
</file>

<file path=ppt/media/image21.jpeg>
</file>

<file path=ppt/media/image22.jpe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CE09D6-23D8-44B2-8E34-A877B12B3E27}" type="datetimeFigureOut">
              <a:rPr lang="en-US" smtClean="0"/>
              <a:t>06/19/19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1902A-A3EC-4C54-B50C-B397287FACC9}" type="slidenum">
              <a:rPr lang="en-US" smtClean="0"/>
              <a:t>‹#›</a:t>
            </a:fld>
            <a:endParaRPr lang="en-US"/>
          </a:p>
        </p:txBody>
      </p:sp>
    </p:spTree>
    <p:extLst>
      <p:ext uri="{BB962C8B-B14F-4D97-AF65-F5344CB8AC3E}">
        <p14:creationId xmlns:p14="http://schemas.microsoft.com/office/powerpoint/2010/main" val="3158753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8</a:t>
            </a:fld>
            <a:endParaRPr lang="en-US"/>
          </a:p>
        </p:txBody>
      </p:sp>
    </p:spTree>
    <p:extLst>
      <p:ext uri="{BB962C8B-B14F-4D97-AF65-F5344CB8AC3E}">
        <p14:creationId xmlns:p14="http://schemas.microsoft.com/office/powerpoint/2010/main" val="567030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17</a:t>
            </a:fld>
            <a:endParaRPr lang="en-US"/>
          </a:p>
        </p:txBody>
      </p:sp>
    </p:spTree>
    <p:extLst>
      <p:ext uri="{BB962C8B-B14F-4D97-AF65-F5344CB8AC3E}">
        <p14:creationId xmlns:p14="http://schemas.microsoft.com/office/powerpoint/2010/main" val="14492175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18</a:t>
            </a:fld>
            <a:endParaRPr lang="en-US"/>
          </a:p>
        </p:txBody>
      </p:sp>
    </p:spTree>
    <p:extLst>
      <p:ext uri="{BB962C8B-B14F-4D97-AF65-F5344CB8AC3E}">
        <p14:creationId xmlns:p14="http://schemas.microsoft.com/office/powerpoint/2010/main" val="2277174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19</a:t>
            </a:fld>
            <a:endParaRPr lang="en-US"/>
          </a:p>
        </p:txBody>
      </p:sp>
    </p:spTree>
    <p:extLst>
      <p:ext uri="{BB962C8B-B14F-4D97-AF65-F5344CB8AC3E}">
        <p14:creationId xmlns:p14="http://schemas.microsoft.com/office/powerpoint/2010/main" val="4263282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20</a:t>
            </a:fld>
            <a:endParaRPr lang="en-US"/>
          </a:p>
        </p:txBody>
      </p:sp>
    </p:spTree>
    <p:extLst>
      <p:ext uri="{BB962C8B-B14F-4D97-AF65-F5344CB8AC3E}">
        <p14:creationId xmlns:p14="http://schemas.microsoft.com/office/powerpoint/2010/main" val="26008895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22</a:t>
            </a:fld>
            <a:endParaRPr lang="en-US"/>
          </a:p>
        </p:txBody>
      </p:sp>
    </p:spTree>
    <p:extLst>
      <p:ext uri="{BB962C8B-B14F-4D97-AF65-F5344CB8AC3E}">
        <p14:creationId xmlns:p14="http://schemas.microsoft.com/office/powerpoint/2010/main" val="474007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9</a:t>
            </a:fld>
            <a:endParaRPr lang="en-US"/>
          </a:p>
        </p:txBody>
      </p:sp>
    </p:spTree>
    <p:extLst>
      <p:ext uri="{BB962C8B-B14F-4D97-AF65-F5344CB8AC3E}">
        <p14:creationId xmlns:p14="http://schemas.microsoft.com/office/powerpoint/2010/main" val="1266829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10</a:t>
            </a:fld>
            <a:endParaRPr lang="en-US"/>
          </a:p>
        </p:txBody>
      </p:sp>
    </p:spTree>
    <p:extLst>
      <p:ext uri="{BB962C8B-B14F-4D97-AF65-F5344CB8AC3E}">
        <p14:creationId xmlns:p14="http://schemas.microsoft.com/office/powerpoint/2010/main" val="287840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11</a:t>
            </a:fld>
            <a:endParaRPr lang="en-US"/>
          </a:p>
        </p:txBody>
      </p:sp>
    </p:spTree>
    <p:extLst>
      <p:ext uri="{BB962C8B-B14F-4D97-AF65-F5344CB8AC3E}">
        <p14:creationId xmlns:p14="http://schemas.microsoft.com/office/powerpoint/2010/main" val="78421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12</a:t>
            </a:fld>
            <a:endParaRPr lang="en-US"/>
          </a:p>
        </p:txBody>
      </p:sp>
    </p:spTree>
    <p:extLst>
      <p:ext uri="{BB962C8B-B14F-4D97-AF65-F5344CB8AC3E}">
        <p14:creationId xmlns:p14="http://schemas.microsoft.com/office/powerpoint/2010/main" val="2395430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13</a:t>
            </a:fld>
            <a:endParaRPr lang="en-US"/>
          </a:p>
        </p:txBody>
      </p:sp>
    </p:spTree>
    <p:extLst>
      <p:ext uri="{BB962C8B-B14F-4D97-AF65-F5344CB8AC3E}">
        <p14:creationId xmlns:p14="http://schemas.microsoft.com/office/powerpoint/2010/main" val="1932921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14</a:t>
            </a:fld>
            <a:endParaRPr lang="en-US"/>
          </a:p>
        </p:txBody>
      </p:sp>
    </p:spTree>
    <p:extLst>
      <p:ext uri="{BB962C8B-B14F-4D97-AF65-F5344CB8AC3E}">
        <p14:creationId xmlns:p14="http://schemas.microsoft.com/office/powerpoint/2010/main" val="3951405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Để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15</a:t>
            </a:fld>
            <a:endParaRPr lang="en-US"/>
          </a:p>
        </p:txBody>
      </p:sp>
    </p:spTree>
    <p:extLst>
      <p:ext uri="{BB962C8B-B14F-4D97-AF65-F5344CB8AC3E}">
        <p14:creationId xmlns:p14="http://schemas.microsoft.com/office/powerpoint/2010/main" val="1493805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Để</a:t>
            </a:r>
            <a:r>
              <a:rPr lang="en-US"/>
              <a:t> đi vào phần giới thiệu thì tôi xin bắt đầu bằng sự sáng tạo của con ng</a:t>
            </a:r>
            <a:r>
              <a:rPr lang="vi-VN"/>
              <a:t>ư</a:t>
            </a:r>
            <a:r>
              <a:rPr lang="en-US"/>
              <a:t>ời. Sang tạo trong KHKT làm thay đổi cuộc sống, trong nghiên cứu R&amp;D </a:t>
            </a:r>
          </a:p>
        </p:txBody>
      </p:sp>
      <p:sp>
        <p:nvSpPr>
          <p:cNvPr id="4" name="Slide Number Placeholder 3"/>
          <p:cNvSpPr>
            <a:spLocks noGrp="1"/>
          </p:cNvSpPr>
          <p:nvPr>
            <p:ph type="sldNum" sz="quarter" idx="5"/>
          </p:nvPr>
        </p:nvSpPr>
        <p:spPr/>
        <p:txBody>
          <a:bodyPr/>
          <a:lstStyle/>
          <a:p>
            <a:fld id="{3B61902A-A3EC-4C54-B50C-B397287FACC9}" type="slidenum">
              <a:rPr lang="en-US" smtClean="0"/>
              <a:t>16</a:t>
            </a:fld>
            <a:endParaRPr lang="en-US"/>
          </a:p>
        </p:txBody>
      </p:sp>
    </p:spTree>
    <p:extLst>
      <p:ext uri="{BB962C8B-B14F-4D97-AF65-F5344CB8AC3E}">
        <p14:creationId xmlns:p14="http://schemas.microsoft.com/office/powerpoint/2010/main" val="3049515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AB49B8-BF4A-4DB9-988C-260F18D1EAC0}" type="datetime1">
              <a:rPr lang="en-US" smtClean="0"/>
              <a:t>06/19/19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1877994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EB521-E818-4CD3-82AC-662EEDD4128E}" type="datetime1">
              <a:rPr lang="en-US" smtClean="0"/>
              <a:t>06/19/19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396805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FAE2F0-60BF-4E69-B3B5-E598C9DB3C90}" type="datetime1">
              <a:rPr lang="en-US" smtClean="0"/>
              <a:t>06/19/19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396303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8FF1EC-307B-42DE-8E24-1E85E566E2A4}" type="datetime1">
              <a:rPr lang="en-US" smtClean="0"/>
              <a:t>06/19/19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2630660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0D6654F-6548-40E3-B141-66963B256A60}" type="datetime1">
              <a:rPr lang="en-US" smtClean="0"/>
              <a:t>06/19/19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4054871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579CE9-E60C-4A97-A18C-12279D62D604}" type="datetime1">
              <a:rPr lang="en-US" smtClean="0"/>
              <a:t>06/19/19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1730622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5D478B-D813-4AFE-B44D-C5A42889AF5B}" type="datetime1">
              <a:rPr lang="en-US" smtClean="0"/>
              <a:t>06/19/19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4039543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AC8CA0-FED0-4F9D-BD07-0B5066140A45}" type="datetime1">
              <a:rPr lang="en-US" smtClean="0"/>
              <a:t>06/19/19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1440659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3F2382-B3B5-4FF3-BABD-F558EBF47BE0}" type="datetime1">
              <a:rPr lang="en-US" smtClean="0"/>
              <a:t>06/19/19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3883681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B968CE-7884-4B07-B5F7-BC420B22F9D1}" type="datetime1">
              <a:rPr lang="en-US" smtClean="0"/>
              <a:t>06/19/19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1892547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43F847-27AF-4D5E-A573-480B4AFC43C3}" type="datetime1">
              <a:rPr lang="en-US" smtClean="0"/>
              <a:t>06/19/19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C7729-FF26-4A70-823B-88C91EA16822}" type="slidenum">
              <a:rPr lang="en-US" smtClean="0"/>
              <a:t>‹#›</a:t>
            </a:fld>
            <a:endParaRPr lang="en-US"/>
          </a:p>
        </p:txBody>
      </p:sp>
    </p:spTree>
    <p:extLst>
      <p:ext uri="{BB962C8B-B14F-4D97-AF65-F5344CB8AC3E}">
        <p14:creationId xmlns:p14="http://schemas.microsoft.com/office/powerpoint/2010/main" val="3737043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843572-708C-458A-B8B1-CFC0084E46B5}" type="datetime1">
              <a:rPr lang="en-US" smtClean="0"/>
              <a:t>06/19/19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1C7729-FF26-4A70-823B-88C91EA16822}" type="slidenum">
              <a:rPr lang="en-US" smtClean="0"/>
              <a:t>‹#›</a:t>
            </a:fld>
            <a:endParaRPr lang="en-US"/>
          </a:p>
        </p:txBody>
      </p:sp>
    </p:spTree>
    <p:extLst>
      <p:ext uri="{BB962C8B-B14F-4D97-AF65-F5344CB8AC3E}">
        <p14:creationId xmlns:p14="http://schemas.microsoft.com/office/powerpoint/2010/main" val="2946964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7.emf"/><Relationship Id="rId5" Type="http://schemas.openxmlformats.org/officeDocument/2006/relationships/package" Target="../embeddings/Microsoft_Visio_Drawing.vsdx"/><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23.emf"/><Relationship Id="rId5" Type="http://schemas.openxmlformats.org/officeDocument/2006/relationships/package" Target="../embeddings/Microsoft_Visio_Drawing1.vsdx"/><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24.emf"/><Relationship Id="rId5" Type="http://schemas.openxmlformats.org/officeDocument/2006/relationships/package" Target="../embeddings/Microsoft_Visio_Drawing2.vsdx"/><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8.png"/><Relationship Id="rId4" Type="http://schemas.openxmlformats.org/officeDocument/2006/relationships/image" Target="../media/image27.jpeg"/></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83BCAFE1-F98E-4222-AE34-C8E645C57C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012369" flipH="1">
            <a:off x="-2218947" y="2322516"/>
            <a:ext cx="4808761" cy="6459599"/>
          </a:xfrm>
          <a:prstGeom prst="rect">
            <a:avLst/>
          </a:prstGeom>
        </p:spPr>
      </p:pic>
      <p:sp>
        <p:nvSpPr>
          <p:cNvPr id="7" name="TextBox 6">
            <a:extLst>
              <a:ext uri="{FF2B5EF4-FFF2-40B4-BE49-F238E27FC236}">
                <a16:creationId xmlns:a16="http://schemas.microsoft.com/office/drawing/2014/main" id="{8FB61F5F-D73E-4632-B976-E9E1C2F9E669}"/>
              </a:ext>
            </a:extLst>
          </p:cNvPr>
          <p:cNvSpPr txBox="1"/>
          <p:nvPr/>
        </p:nvSpPr>
        <p:spPr>
          <a:xfrm>
            <a:off x="991646" y="349130"/>
            <a:ext cx="6830758" cy="923330"/>
          </a:xfrm>
          <a:prstGeom prst="rect">
            <a:avLst/>
          </a:prstGeom>
          <a:noFill/>
        </p:spPr>
        <p:txBody>
          <a:bodyPr wrap="square" rtlCol="0">
            <a:spAutoFit/>
          </a:bodyPr>
          <a:lstStyle/>
          <a:p>
            <a:pPr algn="ctr"/>
            <a:r>
              <a:rPr lang="en-US" b="1" dirty="0">
                <a:solidFill>
                  <a:schemeClr val="tx2">
                    <a:lumMod val="50000"/>
                  </a:schemeClr>
                </a:solidFill>
                <a:latin typeface="UTM Avo" panose="02040603050506020204" pitchFamily="18" charset="0"/>
              </a:rPr>
              <a:t>TRƯỜNG ĐẠI HỌC SƯ PHẠM KỸ THUẬT TP. HỒ CHÍ MINH</a:t>
            </a:r>
          </a:p>
          <a:p>
            <a:pPr algn="ctr"/>
            <a:r>
              <a:rPr lang="en-US" b="1" dirty="0">
                <a:solidFill>
                  <a:schemeClr val="tx2">
                    <a:lumMod val="50000"/>
                  </a:schemeClr>
                </a:solidFill>
                <a:latin typeface="UTM Avo" panose="02040603050506020204" pitchFamily="18" charset="0"/>
              </a:rPr>
              <a:t>KHOA ĐIỆN – ĐIỆN TỬ</a:t>
            </a:r>
          </a:p>
          <a:p>
            <a:pPr algn="ctr"/>
            <a:r>
              <a:rPr lang="en-US" b="1" dirty="0">
                <a:solidFill>
                  <a:schemeClr val="tx2">
                    <a:lumMod val="50000"/>
                  </a:schemeClr>
                </a:solidFill>
                <a:latin typeface="UTM Avo" panose="02040603050506020204" pitchFamily="18" charset="0"/>
              </a:rPr>
              <a:t>BỘ MÔN KỸ THUẬT MÁY TÍNH – VIỄN THÔNG</a:t>
            </a:r>
          </a:p>
        </p:txBody>
      </p:sp>
      <p:sp>
        <p:nvSpPr>
          <p:cNvPr id="11" name="TextBox 10">
            <a:extLst>
              <a:ext uri="{FF2B5EF4-FFF2-40B4-BE49-F238E27FC236}">
                <a16:creationId xmlns:a16="http://schemas.microsoft.com/office/drawing/2014/main" id="{A7378D91-9505-49FF-B064-41F68F1BE858}"/>
              </a:ext>
            </a:extLst>
          </p:cNvPr>
          <p:cNvSpPr txBox="1"/>
          <p:nvPr/>
        </p:nvSpPr>
        <p:spPr>
          <a:xfrm>
            <a:off x="779866" y="1724371"/>
            <a:ext cx="7577553" cy="574388"/>
          </a:xfrm>
          <a:prstGeom prst="rect">
            <a:avLst/>
          </a:prstGeom>
          <a:noFill/>
        </p:spPr>
        <p:txBody>
          <a:bodyPr wrap="square" rtlCol="0">
            <a:spAutoFit/>
          </a:bodyPr>
          <a:lstStyle/>
          <a:p>
            <a:pPr algn="ctr">
              <a:lnSpc>
                <a:spcPct val="150000"/>
              </a:lnSpc>
            </a:pPr>
            <a:r>
              <a:rPr lang="en-US" sz="2400" b="1" dirty="0">
                <a:solidFill>
                  <a:srgbClr val="002060"/>
                </a:solidFill>
                <a:latin typeface="UTM Avo" panose="02040603050506020204" pitchFamily="18" charset="0"/>
              </a:rPr>
              <a:t>BÁO CÁO KHÓA LUẬN TỐT NGHIỆP</a:t>
            </a:r>
          </a:p>
        </p:txBody>
      </p:sp>
      <p:sp>
        <p:nvSpPr>
          <p:cNvPr id="12" name="TextBox 11">
            <a:extLst>
              <a:ext uri="{FF2B5EF4-FFF2-40B4-BE49-F238E27FC236}">
                <a16:creationId xmlns:a16="http://schemas.microsoft.com/office/drawing/2014/main" id="{7C45C3F9-B951-4FA4-A835-EED3F380F4AD}"/>
              </a:ext>
            </a:extLst>
          </p:cNvPr>
          <p:cNvSpPr txBox="1"/>
          <p:nvPr/>
        </p:nvSpPr>
        <p:spPr>
          <a:xfrm>
            <a:off x="738873" y="3107349"/>
            <a:ext cx="7577553" cy="453907"/>
          </a:xfrm>
          <a:prstGeom prst="rect">
            <a:avLst/>
          </a:prstGeom>
          <a:noFill/>
        </p:spPr>
        <p:txBody>
          <a:bodyPr wrap="square" rtlCol="0">
            <a:spAutoFit/>
          </a:bodyPr>
          <a:lstStyle/>
          <a:p>
            <a:pPr algn="ctr">
              <a:lnSpc>
                <a:spcPct val="150000"/>
              </a:lnSpc>
            </a:pPr>
            <a:r>
              <a:rPr lang="en-US" b="1" dirty="0">
                <a:solidFill>
                  <a:srgbClr val="002060"/>
                </a:solidFill>
                <a:latin typeface="UTM Avo" panose="02040603050506020204" pitchFamily="18" charset="0"/>
              </a:rPr>
              <a:t>NGÀNH CÔNG NGHỆ KỸ THUẬT MÁY TÍNH</a:t>
            </a:r>
          </a:p>
        </p:txBody>
      </p:sp>
      <p:pic>
        <p:nvPicPr>
          <p:cNvPr id="15" name="Picture 14">
            <a:extLst>
              <a:ext uri="{FF2B5EF4-FFF2-40B4-BE49-F238E27FC236}">
                <a16:creationId xmlns:a16="http://schemas.microsoft.com/office/drawing/2014/main" id="{A8444F63-EA61-42AA-9EB3-04F34B924D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909" y="2515957"/>
            <a:ext cx="7225466" cy="469426"/>
          </a:xfrm>
          <a:prstGeom prst="rect">
            <a:avLst/>
          </a:prstGeom>
        </p:spPr>
      </p:pic>
      <p:sp>
        <p:nvSpPr>
          <p:cNvPr id="16" name="TextBox 15">
            <a:extLst>
              <a:ext uri="{FF2B5EF4-FFF2-40B4-BE49-F238E27FC236}">
                <a16:creationId xmlns:a16="http://schemas.microsoft.com/office/drawing/2014/main" id="{6CC56618-B7AB-4FA4-84B7-0372CEB1474A}"/>
              </a:ext>
            </a:extLst>
          </p:cNvPr>
          <p:cNvSpPr txBox="1"/>
          <p:nvPr/>
        </p:nvSpPr>
        <p:spPr>
          <a:xfrm>
            <a:off x="3350525" y="4113642"/>
            <a:ext cx="5500916" cy="1277786"/>
          </a:xfrm>
          <a:prstGeom prst="rect">
            <a:avLst/>
          </a:prstGeom>
          <a:noFill/>
        </p:spPr>
        <p:txBody>
          <a:bodyPr wrap="square" rtlCol="0">
            <a:spAutoFit/>
          </a:bodyPr>
          <a:lstStyle/>
          <a:p>
            <a:pPr algn="r">
              <a:lnSpc>
                <a:spcPct val="150000"/>
              </a:lnSpc>
            </a:pPr>
            <a:r>
              <a:rPr lang="en-US" b="1" dirty="0">
                <a:solidFill>
                  <a:srgbClr val="002060"/>
                </a:solidFill>
                <a:latin typeface="UTM Helve" panose="02040603050506020204" pitchFamily="18" charset="0"/>
              </a:rPr>
              <a:t>GVHD: PGS.TS PHAN VĂN CA</a:t>
            </a:r>
          </a:p>
          <a:p>
            <a:pPr algn="r">
              <a:lnSpc>
                <a:spcPct val="150000"/>
              </a:lnSpc>
            </a:pPr>
            <a:r>
              <a:rPr lang="en-US" b="1" dirty="0" err="1">
                <a:solidFill>
                  <a:srgbClr val="002060"/>
                </a:solidFill>
                <a:latin typeface="UTM Helve" panose="02040603050506020204" pitchFamily="18" charset="0"/>
              </a:rPr>
              <a:t>Sinh</a:t>
            </a:r>
            <a:r>
              <a:rPr lang="en-US" b="1">
                <a:solidFill>
                  <a:srgbClr val="002060"/>
                </a:solidFill>
                <a:latin typeface="UTM Helve" panose="02040603050506020204" pitchFamily="18" charset="0"/>
              </a:rPr>
              <a:t> viên: TRẦN MẠNH KHANG - 15119096</a:t>
            </a:r>
          </a:p>
          <a:p>
            <a:pPr algn="r">
              <a:lnSpc>
                <a:spcPct val="150000"/>
              </a:lnSpc>
            </a:pPr>
            <a:r>
              <a:rPr lang="en-US" b="1">
                <a:solidFill>
                  <a:srgbClr val="002060"/>
                </a:solidFill>
                <a:latin typeface="UTM Helve" panose="02040603050506020204" pitchFamily="18" charset="0"/>
              </a:rPr>
              <a:t>LỮ KHÁNH TRUNG - 14119057 </a:t>
            </a:r>
          </a:p>
        </p:txBody>
      </p:sp>
      <p:pic>
        <p:nvPicPr>
          <p:cNvPr id="23" name="Picture 22">
            <a:extLst>
              <a:ext uri="{FF2B5EF4-FFF2-40B4-BE49-F238E27FC236}">
                <a16:creationId xmlns:a16="http://schemas.microsoft.com/office/drawing/2014/main" id="{AEADF237-1454-4434-970C-C612D1EE12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3431" y="8188"/>
            <a:ext cx="3624002" cy="2110878"/>
          </a:xfrm>
          <a:prstGeom prst="rect">
            <a:avLst/>
          </a:prstGeom>
        </p:spPr>
      </p:pic>
      <p:pic>
        <p:nvPicPr>
          <p:cNvPr id="6" name="Picture 5">
            <a:extLst>
              <a:ext uri="{FF2B5EF4-FFF2-40B4-BE49-F238E27FC236}">
                <a16:creationId xmlns:a16="http://schemas.microsoft.com/office/drawing/2014/main" id="{D950A5DD-9C5C-4993-8CCC-47D6048530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7740" y="372711"/>
            <a:ext cx="720762" cy="920797"/>
          </a:xfrm>
          <a:prstGeom prst="rect">
            <a:avLst/>
          </a:prstGeom>
        </p:spPr>
      </p:pic>
      <p:pic>
        <p:nvPicPr>
          <p:cNvPr id="9" name="Picture 8">
            <a:extLst>
              <a:ext uri="{FF2B5EF4-FFF2-40B4-BE49-F238E27FC236}">
                <a16:creationId xmlns:a16="http://schemas.microsoft.com/office/drawing/2014/main" id="{5258C5BC-5E60-47A8-8D50-3E13C45EED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81411" y="349130"/>
            <a:ext cx="1070030" cy="847769"/>
          </a:xfrm>
          <a:prstGeom prst="rect">
            <a:avLst/>
          </a:prstGeom>
        </p:spPr>
      </p:pic>
      <p:sp>
        <p:nvSpPr>
          <p:cNvPr id="2" name="Slide Number Placeholder 1">
            <a:extLst>
              <a:ext uri="{FF2B5EF4-FFF2-40B4-BE49-F238E27FC236}">
                <a16:creationId xmlns:a16="http://schemas.microsoft.com/office/drawing/2014/main" id="{72379A1F-9459-42F4-8F68-05B121A4829C}"/>
              </a:ext>
            </a:extLst>
          </p:cNvPr>
          <p:cNvSpPr>
            <a:spLocks noGrp="1"/>
          </p:cNvSpPr>
          <p:nvPr>
            <p:ph type="sldNum" sz="quarter" idx="12"/>
          </p:nvPr>
        </p:nvSpPr>
        <p:spPr/>
        <p:txBody>
          <a:bodyPr/>
          <a:lstStyle/>
          <a:p>
            <a:fld id="{3A1C7729-FF26-4A70-823B-88C91EA16822}" type="slidenum">
              <a:rPr lang="en-US" smtClean="0"/>
              <a:t>1</a:t>
            </a:fld>
            <a:endParaRPr lang="en-US"/>
          </a:p>
        </p:txBody>
      </p:sp>
    </p:spTree>
    <p:extLst>
      <p:ext uri="{BB962C8B-B14F-4D97-AF65-F5344CB8AC3E}">
        <p14:creationId xmlns:p14="http://schemas.microsoft.com/office/powerpoint/2010/main" val="2027645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ĐẶC T</a:t>
              </a:r>
              <a:r>
                <a:rPr lang="en-US" sz="2400" b="1">
                  <a:latin typeface="UTM Helve" panose="02040603050506020204" pitchFamily="18" charset="0"/>
                </a:rPr>
                <a:t>Ả HỆ THỐNG</a:t>
              </a:r>
              <a:endParaRPr lang="en-US" sz="2400" b="1" kern="1200">
                <a:latin typeface="UTM Helve" panose="02040603050506020204" pitchFamily="18" charset="0"/>
              </a:endParaRPr>
            </a:p>
          </p:txBody>
        </p:sp>
      </p:grpSp>
      <p:sp>
        <p:nvSpPr>
          <p:cNvPr id="14" name="TextBox 13">
            <a:extLst>
              <a:ext uri="{FF2B5EF4-FFF2-40B4-BE49-F238E27FC236}">
                <a16:creationId xmlns:a16="http://schemas.microsoft.com/office/drawing/2014/main" id="{B54A6086-BCC8-428A-A6D1-E87C26B24CC1}"/>
              </a:ext>
            </a:extLst>
          </p:cNvPr>
          <p:cNvSpPr txBox="1"/>
          <p:nvPr/>
        </p:nvSpPr>
        <p:spPr>
          <a:xfrm>
            <a:off x="-168811" y="2021113"/>
            <a:ext cx="4172100" cy="574388"/>
          </a:xfrm>
          <a:prstGeom prst="rect">
            <a:avLst/>
          </a:prstGeom>
          <a:noFill/>
        </p:spPr>
        <p:txBody>
          <a:bodyPr wrap="square" rtlCol="0">
            <a:spAutoFit/>
          </a:bodyPr>
          <a:lstStyle/>
          <a:p>
            <a:pPr algn="ctr">
              <a:lnSpc>
                <a:spcPct val="150000"/>
              </a:lnSpc>
            </a:pPr>
            <a:r>
              <a:rPr lang="en-US" sz="2400">
                <a:solidFill>
                  <a:srgbClr val="002060"/>
                </a:solidFill>
                <a:latin typeface="UTM Avo" panose="02040603050506020204" pitchFamily="18" charset="0"/>
              </a:rPr>
              <a:t>THUỘC TÍNH</a:t>
            </a:r>
          </a:p>
        </p:txBody>
      </p:sp>
      <p:sp>
        <p:nvSpPr>
          <p:cNvPr id="15" name="TextBox 14">
            <a:extLst>
              <a:ext uri="{FF2B5EF4-FFF2-40B4-BE49-F238E27FC236}">
                <a16:creationId xmlns:a16="http://schemas.microsoft.com/office/drawing/2014/main" id="{451A5C2C-A2A2-4DC3-A0C3-1D2DE0DE020A}"/>
              </a:ext>
            </a:extLst>
          </p:cNvPr>
          <p:cNvSpPr txBox="1"/>
          <p:nvPr/>
        </p:nvSpPr>
        <p:spPr>
          <a:xfrm>
            <a:off x="1378227" y="2829585"/>
            <a:ext cx="7203065" cy="1871153"/>
          </a:xfrm>
          <a:prstGeom prst="rect">
            <a:avLst/>
          </a:prstGeom>
          <a:noFill/>
        </p:spPr>
        <p:txBody>
          <a:bodyPr wrap="square" rtlCol="0">
            <a:spAutoFit/>
          </a:bodyPr>
          <a:lstStyle/>
          <a:p>
            <a:pPr marL="285750" lvl="0" indent="-285750">
              <a:lnSpc>
                <a:spcPct val="150000"/>
              </a:lnSpc>
              <a:buFont typeface="UTM Helve" panose="02040603050506020204" pitchFamily="18" charset="0"/>
              <a:buChar char="-"/>
            </a:pPr>
            <a:r>
              <a:rPr lang="en-US" sz="2000" b="1">
                <a:latin typeface="UTM Helve" panose="02040603050506020204" pitchFamily="18" charset="0"/>
              </a:rPr>
              <a:t>Đảm bảo an toàn: Khóa chắc chắn chịu được va đập</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Hoạt động ổn định</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Nhỏ gọn</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Tiết kiệm năng lượng</a:t>
            </a:r>
          </a:p>
        </p:txBody>
      </p:sp>
      <p:sp>
        <p:nvSpPr>
          <p:cNvPr id="2" name="Slide Number Placeholder 1">
            <a:extLst>
              <a:ext uri="{FF2B5EF4-FFF2-40B4-BE49-F238E27FC236}">
                <a16:creationId xmlns:a16="http://schemas.microsoft.com/office/drawing/2014/main" id="{98D62DEC-9401-4F13-A5BE-5142E3FE05A2}"/>
              </a:ext>
            </a:extLst>
          </p:cNvPr>
          <p:cNvSpPr>
            <a:spLocks noGrp="1"/>
          </p:cNvSpPr>
          <p:nvPr>
            <p:ph type="sldNum" sz="quarter" idx="12"/>
          </p:nvPr>
        </p:nvSpPr>
        <p:spPr/>
        <p:txBody>
          <a:bodyPr/>
          <a:lstStyle/>
          <a:p>
            <a:fld id="{3A1C7729-FF26-4A70-823B-88C91EA16822}" type="slidenum">
              <a:rPr lang="en-US" smtClean="0"/>
              <a:t>10</a:t>
            </a:fld>
            <a:endParaRPr lang="en-US"/>
          </a:p>
        </p:txBody>
      </p:sp>
    </p:spTree>
    <p:extLst>
      <p:ext uri="{BB962C8B-B14F-4D97-AF65-F5344CB8AC3E}">
        <p14:creationId xmlns:p14="http://schemas.microsoft.com/office/powerpoint/2010/main" val="1516200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14" name="TextBox 13">
            <a:extLst>
              <a:ext uri="{FF2B5EF4-FFF2-40B4-BE49-F238E27FC236}">
                <a16:creationId xmlns:a16="http://schemas.microsoft.com/office/drawing/2014/main" id="{B54A6086-BCC8-428A-A6D1-E87C26B24CC1}"/>
              </a:ext>
            </a:extLst>
          </p:cNvPr>
          <p:cNvSpPr txBox="1"/>
          <p:nvPr/>
        </p:nvSpPr>
        <p:spPr>
          <a:xfrm>
            <a:off x="-626967" y="1696143"/>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S</a:t>
            </a:r>
            <a:r>
              <a:rPr lang="vi-VN" sz="2400">
                <a:solidFill>
                  <a:srgbClr val="002060"/>
                </a:solidFill>
                <a:latin typeface="UTM Avo" panose="02040603050506020204" pitchFamily="18" charset="0"/>
              </a:rPr>
              <a:t>Ơ</a:t>
            </a:r>
            <a:r>
              <a:rPr lang="en-US" sz="2400">
                <a:solidFill>
                  <a:srgbClr val="002060"/>
                </a:solidFill>
                <a:latin typeface="UTM Avo" panose="02040603050506020204" pitchFamily="18" charset="0"/>
              </a:rPr>
              <a:t> ĐỒ KHỐI</a:t>
            </a:r>
          </a:p>
        </p:txBody>
      </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1" name="Object 10">
            <a:extLst>
              <a:ext uri="{FF2B5EF4-FFF2-40B4-BE49-F238E27FC236}">
                <a16:creationId xmlns:a16="http://schemas.microsoft.com/office/drawing/2014/main" id="{A25D4968-A565-479C-89A1-5389B76A5919}"/>
              </a:ext>
            </a:extLst>
          </p:cNvPr>
          <p:cNvGraphicFramePr>
            <a:graphicFrameLocks noChangeAspect="1"/>
          </p:cNvGraphicFramePr>
          <p:nvPr>
            <p:extLst>
              <p:ext uri="{D42A27DB-BD31-4B8C-83A1-F6EECF244321}">
                <p14:modId xmlns:p14="http://schemas.microsoft.com/office/powerpoint/2010/main" val="4155541247"/>
              </p:ext>
            </p:extLst>
          </p:nvPr>
        </p:nvGraphicFramePr>
        <p:xfrm>
          <a:off x="291254" y="2396662"/>
          <a:ext cx="8561492" cy="3978220"/>
        </p:xfrm>
        <a:graphic>
          <a:graphicData uri="http://schemas.openxmlformats.org/presentationml/2006/ole">
            <mc:AlternateContent xmlns:mc="http://schemas.openxmlformats.org/markup-compatibility/2006">
              <mc:Choice xmlns:v="urn:schemas-microsoft-com:vml" Requires="v">
                <p:oleObj spid="_x0000_s13354" name="Visio" r:id="rId5" imgW="8181895" imgH="3791084" progId="Visio.Drawing.15">
                  <p:embed/>
                </p:oleObj>
              </mc:Choice>
              <mc:Fallback>
                <p:oleObj name="Visio" r:id="rId5" imgW="8181895" imgH="3791084" progId="Visio.Drawing.15">
                  <p:embed/>
                  <p:pic>
                    <p:nvPicPr>
                      <p:cNvPr id="0" name="Object 3"/>
                      <p:cNvPicPr>
                        <a:picLocks noChangeAspect="1" noChangeArrowheads="1"/>
                      </p:cNvPicPr>
                      <p:nvPr/>
                    </p:nvPicPr>
                    <p:blipFill>
                      <a:blip r:embed="rId6"/>
                      <a:srcRect/>
                      <a:stretch>
                        <a:fillRect/>
                      </a:stretch>
                    </p:blipFill>
                    <p:spPr bwMode="auto">
                      <a:xfrm>
                        <a:off x="291254" y="2396662"/>
                        <a:ext cx="8561492" cy="3978220"/>
                      </a:xfrm>
                      <a:prstGeom prst="rect">
                        <a:avLst/>
                      </a:prstGeom>
                      <a:noFill/>
                    </p:spPr>
                  </p:pic>
                </p:oleObj>
              </mc:Fallback>
            </mc:AlternateContent>
          </a:graphicData>
        </a:graphic>
      </p:graphicFrame>
      <p:sp>
        <p:nvSpPr>
          <p:cNvPr id="3" name="Slide Number Placeholder 2">
            <a:extLst>
              <a:ext uri="{FF2B5EF4-FFF2-40B4-BE49-F238E27FC236}">
                <a16:creationId xmlns:a16="http://schemas.microsoft.com/office/drawing/2014/main" id="{C6283DB2-8857-4D1C-9DC0-0893A8215DBF}"/>
              </a:ext>
            </a:extLst>
          </p:cNvPr>
          <p:cNvSpPr>
            <a:spLocks noGrp="1"/>
          </p:cNvSpPr>
          <p:nvPr>
            <p:ph type="sldNum" sz="quarter" idx="12"/>
          </p:nvPr>
        </p:nvSpPr>
        <p:spPr/>
        <p:txBody>
          <a:bodyPr/>
          <a:lstStyle/>
          <a:p>
            <a:fld id="{3A1C7729-FF26-4A70-823B-88C91EA16822}" type="slidenum">
              <a:rPr lang="en-US" smtClean="0"/>
              <a:t>11</a:t>
            </a:fld>
            <a:endParaRPr lang="en-US"/>
          </a:p>
        </p:txBody>
      </p:sp>
    </p:spTree>
    <p:extLst>
      <p:ext uri="{BB962C8B-B14F-4D97-AF65-F5344CB8AC3E}">
        <p14:creationId xmlns:p14="http://schemas.microsoft.com/office/powerpoint/2010/main" val="4218681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dirty="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dirty="0">
                <a:solidFill>
                  <a:schemeClr val="tx2">
                    <a:lumMod val="50000"/>
                  </a:schemeClr>
                </a:solidFill>
                <a:latin typeface="UTM Avo" panose="02040603050506020204" pitchFamily="18" charset="0"/>
              </a:rPr>
              <a:t>KHOA ĐIỆN – ĐIỆN TỬ</a:t>
            </a:r>
          </a:p>
          <a:p>
            <a:pPr>
              <a:lnSpc>
                <a:spcPct val="150000"/>
              </a:lnSpc>
            </a:pPr>
            <a:r>
              <a:rPr lang="en-US" sz="1200" dirty="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dirty="0">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dirty="0" err="1">
                <a:solidFill>
                  <a:srgbClr val="002060"/>
                </a:solidFill>
                <a:latin typeface="UTM Avo" panose="02040603050506020204" pitchFamily="18" charset="0"/>
              </a:rPr>
              <a:t>Kết</a:t>
            </a:r>
            <a:r>
              <a:rPr lang="en-US" sz="2400">
                <a:solidFill>
                  <a:srgbClr val="002060"/>
                </a:solidFill>
                <a:latin typeface="UTM Avo" panose="02040603050506020204" pitchFamily="18" charset="0"/>
              </a:rPr>
              <a:t> nối Internet</a:t>
            </a:r>
          </a:p>
        </p:txBody>
      </p:sp>
      <p:sp>
        <p:nvSpPr>
          <p:cNvPr id="15" name="Rectangle 14">
            <a:extLst>
              <a:ext uri="{FF2B5EF4-FFF2-40B4-BE49-F238E27FC236}">
                <a16:creationId xmlns:a16="http://schemas.microsoft.com/office/drawing/2014/main" id="{299ABFDB-878B-4443-82B4-B0B8EDB242F1}"/>
              </a:ext>
            </a:extLst>
          </p:cNvPr>
          <p:cNvSpPr/>
          <p:nvPr/>
        </p:nvSpPr>
        <p:spPr>
          <a:xfrm>
            <a:off x="777287" y="4622769"/>
            <a:ext cx="7495417" cy="950068"/>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ea typeface="Calibri" panose="020F0502020204030204" pitchFamily="34" charset="0"/>
              </a:rPr>
              <a:t>Phù hợp với các chuẩn giao tiếp, thuận tiện trong việc nghiên cứu phát triển các hệ thống IOTs.</a:t>
            </a:r>
            <a:endParaRPr lang="en-US" sz="2000">
              <a:latin typeface="UTM Helve" panose="02040603050506020204" pitchFamily="18" charset="0"/>
            </a:endParaRPr>
          </a:p>
        </p:txBody>
      </p:sp>
      <p:sp>
        <p:nvSpPr>
          <p:cNvPr id="16" name="Rectangle 15">
            <a:extLst>
              <a:ext uri="{FF2B5EF4-FFF2-40B4-BE49-F238E27FC236}">
                <a16:creationId xmlns:a16="http://schemas.microsoft.com/office/drawing/2014/main" id="{8642BCD5-2989-4182-A6FF-AEE4ABDF4717}"/>
              </a:ext>
            </a:extLst>
          </p:cNvPr>
          <p:cNvSpPr/>
          <p:nvPr/>
        </p:nvSpPr>
        <p:spPr>
          <a:xfrm>
            <a:off x="777288" y="3966228"/>
            <a:ext cx="7495417" cy="488403"/>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rPr>
              <a:t>Có chức năng thu phát tín hiệu, kết nối WIFI</a:t>
            </a:r>
          </a:p>
        </p:txBody>
      </p:sp>
      <p:pic>
        <p:nvPicPr>
          <p:cNvPr id="18" name="Picture 17">
            <a:extLst>
              <a:ext uri="{FF2B5EF4-FFF2-40B4-BE49-F238E27FC236}">
                <a16:creationId xmlns:a16="http://schemas.microsoft.com/office/drawing/2014/main" id="{E0B0C8F1-8767-4F82-8796-085FC167CB2C}"/>
              </a:ext>
            </a:extLst>
          </p:cNvPr>
          <p:cNvPicPr>
            <a:picLocks noChangeAspect="1"/>
          </p:cNvPicPr>
          <p:nvPr/>
        </p:nvPicPr>
        <p:blipFill rotWithShape="1">
          <a:blip r:embed="rId4" cstate="email">
            <a:extLst>
              <a:ext uri="{28A0092B-C50C-407E-A947-70E740481C1C}">
                <a14:useLocalDpi xmlns:a14="http://schemas.microsoft.com/office/drawing/2010/main" val="0"/>
              </a:ext>
            </a:extLst>
          </a:blip>
          <a:srcRect l="20001" r="11110"/>
          <a:stretch/>
        </p:blipFill>
        <p:spPr>
          <a:xfrm>
            <a:off x="5964408" y="1051304"/>
            <a:ext cx="2606333" cy="2837540"/>
          </a:xfrm>
          <a:prstGeom prst="rect">
            <a:avLst/>
          </a:prstGeom>
        </p:spPr>
      </p:pic>
      <p:sp>
        <p:nvSpPr>
          <p:cNvPr id="19" name="TextBox 18">
            <a:extLst>
              <a:ext uri="{FF2B5EF4-FFF2-40B4-BE49-F238E27FC236}">
                <a16:creationId xmlns:a16="http://schemas.microsoft.com/office/drawing/2014/main" id="{77F1E548-92BA-42F6-AC7B-2BF8BBBE558C}"/>
              </a:ext>
            </a:extLst>
          </p:cNvPr>
          <p:cNvSpPr txBox="1"/>
          <p:nvPr/>
        </p:nvSpPr>
        <p:spPr>
          <a:xfrm>
            <a:off x="-209625" y="1710238"/>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LỰA CHỌN THIẾT KẾ</a:t>
            </a:r>
          </a:p>
        </p:txBody>
      </p:sp>
      <p:sp>
        <p:nvSpPr>
          <p:cNvPr id="3" name="Slide Number Placeholder 2">
            <a:extLst>
              <a:ext uri="{FF2B5EF4-FFF2-40B4-BE49-F238E27FC236}">
                <a16:creationId xmlns:a16="http://schemas.microsoft.com/office/drawing/2014/main" id="{74015EF1-D617-43AF-8339-EA06C9FB2D28}"/>
              </a:ext>
            </a:extLst>
          </p:cNvPr>
          <p:cNvSpPr>
            <a:spLocks noGrp="1"/>
          </p:cNvSpPr>
          <p:nvPr>
            <p:ph type="sldNum" sz="quarter" idx="12"/>
          </p:nvPr>
        </p:nvSpPr>
        <p:spPr/>
        <p:txBody>
          <a:bodyPr/>
          <a:lstStyle/>
          <a:p>
            <a:fld id="{3A1C7729-FF26-4A70-823B-88C91EA16822}" type="slidenum">
              <a:rPr lang="en-US" smtClean="0"/>
              <a:t>12</a:t>
            </a:fld>
            <a:endParaRPr lang="en-US"/>
          </a:p>
        </p:txBody>
      </p:sp>
    </p:spTree>
    <p:extLst>
      <p:ext uri="{BB962C8B-B14F-4D97-AF65-F5344CB8AC3E}">
        <p14:creationId xmlns:p14="http://schemas.microsoft.com/office/powerpoint/2010/main" val="2096396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14" name="TextBox 13">
            <a:extLst>
              <a:ext uri="{FF2B5EF4-FFF2-40B4-BE49-F238E27FC236}">
                <a16:creationId xmlns:a16="http://schemas.microsoft.com/office/drawing/2014/main" id="{B54A6086-BCC8-428A-A6D1-E87C26B24CC1}"/>
              </a:ext>
            </a:extLst>
          </p:cNvPr>
          <p:cNvSpPr txBox="1"/>
          <p:nvPr/>
        </p:nvSpPr>
        <p:spPr>
          <a:xfrm>
            <a:off x="-209625" y="1710238"/>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LỰA CHỌN THIẾT KẾ</a:t>
            </a:r>
          </a:p>
        </p:txBody>
      </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Module RFID</a:t>
            </a:r>
          </a:p>
        </p:txBody>
      </p:sp>
      <p:pic>
        <p:nvPicPr>
          <p:cNvPr id="13" name="Picture 12" descr="https://mualinhkien.vn/profiles/mualinhkienvn/uploads/attach/thumbnail/1412487541_rfidrc522pinout.png">
            <a:extLst>
              <a:ext uri="{FF2B5EF4-FFF2-40B4-BE49-F238E27FC236}">
                <a16:creationId xmlns:a16="http://schemas.microsoft.com/office/drawing/2014/main" id="{0E76BB30-8DDE-45C9-ABF4-51AE8E7C0EC5}"/>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907180" y="1684299"/>
            <a:ext cx="4054682" cy="2233874"/>
          </a:xfrm>
          <a:prstGeom prst="rect">
            <a:avLst/>
          </a:prstGeom>
          <a:noFill/>
          <a:ln>
            <a:noFill/>
          </a:ln>
        </p:spPr>
      </p:pic>
      <p:sp>
        <p:nvSpPr>
          <p:cNvPr id="15" name="Rectangle 14">
            <a:extLst>
              <a:ext uri="{FF2B5EF4-FFF2-40B4-BE49-F238E27FC236}">
                <a16:creationId xmlns:a16="http://schemas.microsoft.com/office/drawing/2014/main" id="{299ABFDB-878B-4443-82B4-B0B8EDB242F1}"/>
              </a:ext>
            </a:extLst>
          </p:cNvPr>
          <p:cNvSpPr/>
          <p:nvPr/>
        </p:nvSpPr>
        <p:spPr>
          <a:xfrm>
            <a:off x="804521" y="4157057"/>
            <a:ext cx="7495417" cy="950068"/>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ea typeface="Calibri" panose="020F0502020204030204" pitchFamily="34" charset="0"/>
              </a:rPr>
              <a:t>Với mức giá phù hợp, thiết kế nhỏ gọn, module này là sự lựa chọn hàng đầu cho các ứng dụng về ghi đọc thẻ RFID;</a:t>
            </a:r>
            <a:endParaRPr lang="en-US" sz="2000">
              <a:latin typeface="UTM Helve" panose="02040603050506020204" pitchFamily="18" charset="0"/>
            </a:endParaRPr>
          </a:p>
        </p:txBody>
      </p:sp>
      <p:sp>
        <p:nvSpPr>
          <p:cNvPr id="16" name="Rectangle 15">
            <a:extLst>
              <a:ext uri="{FF2B5EF4-FFF2-40B4-BE49-F238E27FC236}">
                <a16:creationId xmlns:a16="http://schemas.microsoft.com/office/drawing/2014/main" id="{8642BCD5-2989-4182-A6FF-AEE4ABDF4717}"/>
              </a:ext>
            </a:extLst>
          </p:cNvPr>
          <p:cNvSpPr/>
          <p:nvPr/>
        </p:nvSpPr>
        <p:spPr>
          <a:xfrm>
            <a:off x="804520" y="5190719"/>
            <a:ext cx="7495417" cy="488403"/>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rPr>
              <a:t>MFRC522 hỗ trợ tốc độ truyền dữ liệu tối đa 10Mbit/s</a:t>
            </a:r>
          </a:p>
        </p:txBody>
      </p:sp>
      <p:sp>
        <p:nvSpPr>
          <p:cNvPr id="3" name="Slide Number Placeholder 2">
            <a:extLst>
              <a:ext uri="{FF2B5EF4-FFF2-40B4-BE49-F238E27FC236}">
                <a16:creationId xmlns:a16="http://schemas.microsoft.com/office/drawing/2014/main" id="{CB386E70-A0C1-494A-92DC-444D3558204C}"/>
              </a:ext>
            </a:extLst>
          </p:cNvPr>
          <p:cNvSpPr>
            <a:spLocks noGrp="1"/>
          </p:cNvSpPr>
          <p:nvPr>
            <p:ph type="sldNum" sz="quarter" idx="12"/>
          </p:nvPr>
        </p:nvSpPr>
        <p:spPr/>
        <p:txBody>
          <a:bodyPr/>
          <a:lstStyle/>
          <a:p>
            <a:fld id="{3A1C7729-FF26-4A70-823B-88C91EA16822}" type="slidenum">
              <a:rPr lang="en-US" smtClean="0"/>
              <a:t>13</a:t>
            </a:fld>
            <a:endParaRPr lang="en-US"/>
          </a:p>
        </p:txBody>
      </p:sp>
    </p:spTree>
    <p:extLst>
      <p:ext uri="{BB962C8B-B14F-4D97-AF65-F5344CB8AC3E}">
        <p14:creationId xmlns:p14="http://schemas.microsoft.com/office/powerpoint/2010/main" val="467700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Camera</a:t>
            </a:r>
          </a:p>
        </p:txBody>
      </p:sp>
      <p:sp>
        <p:nvSpPr>
          <p:cNvPr id="16" name="Rectangle 15">
            <a:extLst>
              <a:ext uri="{FF2B5EF4-FFF2-40B4-BE49-F238E27FC236}">
                <a16:creationId xmlns:a16="http://schemas.microsoft.com/office/drawing/2014/main" id="{8642BCD5-2989-4182-A6FF-AEE4ABDF4717}"/>
              </a:ext>
            </a:extLst>
          </p:cNvPr>
          <p:cNvSpPr/>
          <p:nvPr/>
        </p:nvSpPr>
        <p:spPr>
          <a:xfrm>
            <a:off x="824291" y="4343279"/>
            <a:ext cx="7495417" cy="1873398"/>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vi-VN" sz="2000">
                <a:solidFill>
                  <a:srgbClr val="000000"/>
                </a:solidFill>
                <a:latin typeface="UTM Helve" panose="02040603050506020204" pitchFamily="18" charset="0"/>
              </a:rPr>
              <a:t>Arducam Mini 2MP là camera có độ nét cao với độ phân giải 2MP, kích thước nhỏ gọn có thể giao tiếp được với Andruino, có khả năng mở rộng nhiều camera và thay đổi ống kính.</a:t>
            </a:r>
            <a:endParaRPr lang="en-US" sz="2000">
              <a:solidFill>
                <a:srgbClr val="000000"/>
              </a:solidFill>
              <a:latin typeface="UTM Helve" panose="02040603050506020204" pitchFamily="18" charset="0"/>
            </a:endParaRPr>
          </a:p>
        </p:txBody>
      </p:sp>
      <p:pic>
        <p:nvPicPr>
          <p:cNvPr id="17" name="Picture 16" descr="Káº¿t quáº£ hÃ¬nh áº£nh cho ArduCAM Mini module NodeMCU">
            <a:extLst>
              <a:ext uri="{FF2B5EF4-FFF2-40B4-BE49-F238E27FC236}">
                <a16:creationId xmlns:a16="http://schemas.microsoft.com/office/drawing/2014/main" id="{5E3D1958-C56D-47C6-867A-491696E57658}"/>
              </a:ext>
            </a:extLst>
          </p:cNvPr>
          <p:cNvPicPr/>
          <p:nvPr/>
        </p:nvPicPr>
        <p:blipFill rotWithShape="1">
          <a:blip r:embed="rId4">
            <a:extLst>
              <a:ext uri="{28A0092B-C50C-407E-A947-70E740481C1C}">
                <a14:useLocalDpi xmlns:a14="http://schemas.microsoft.com/office/drawing/2010/main" val="0"/>
              </a:ext>
            </a:extLst>
          </a:blip>
          <a:srcRect l="9656" t="10943" r="11589" b="10302"/>
          <a:stretch/>
        </p:blipFill>
        <p:spPr bwMode="auto">
          <a:xfrm>
            <a:off x="5628115" y="1696142"/>
            <a:ext cx="2581461" cy="2581461"/>
          </a:xfrm>
          <a:prstGeom prst="rect">
            <a:avLst/>
          </a:prstGeom>
          <a:noFill/>
          <a:ln>
            <a:noFill/>
          </a:ln>
          <a:extLst>
            <a:ext uri="{53640926-AAD7-44D8-BBD7-CCE9431645EC}">
              <a14:shadowObscured xmlns:a14="http://schemas.microsoft.com/office/drawing/2010/main"/>
            </a:ext>
          </a:extLst>
        </p:spPr>
      </p:pic>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LỰA CHỌN THIẾT KẾ</a:t>
            </a:r>
          </a:p>
        </p:txBody>
      </p:sp>
      <p:sp>
        <p:nvSpPr>
          <p:cNvPr id="3" name="Slide Number Placeholder 2">
            <a:extLst>
              <a:ext uri="{FF2B5EF4-FFF2-40B4-BE49-F238E27FC236}">
                <a16:creationId xmlns:a16="http://schemas.microsoft.com/office/drawing/2014/main" id="{4DC47BE5-C7F6-40FF-84C4-B43C595BCD62}"/>
              </a:ext>
            </a:extLst>
          </p:cNvPr>
          <p:cNvSpPr>
            <a:spLocks noGrp="1"/>
          </p:cNvSpPr>
          <p:nvPr>
            <p:ph type="sldNum" sz="quarter" idx="12"/>
          </p:nvPr>
        </p:nvSpPr>
        <p:spPr/>
        <p:txBody>
          <a:bodyPr/>
          <a:lstStyle/>
          <a:p>
            <a:fld id="{3A1C7729-FF26-4A70-823B-88C91EA16822}" type="slidenum">
              <a:rPr lang="en-US" smtClean="0"/>
              <a:t>14</a:t>
            </a:fld>
            <a:endParaRPr lang="en-US"/>
          </a:p>
        </p:txBody>
      </p:sp>
    </p:spTree>
    <p:extLst>
      <p:ext uri="{BB962C8B-B14F-4D97-AF65-F5344CB8AC3E}">
        <p14:creationId xmlns:p14="http://schemas.microsoft.com/office/powerpoint/2010/main" val="2224461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Mạch đóng/mở cửa</a:t>
            </a:r>
          </a:p>
        </p:txBody>
      </p:sp>
      <p:sp>
        <p:nvSpPr>
          <p:cNvPr id="16" name="Rectangle 15">
            <a:extLst>
              <a:ext uri="{FF2B5EF4-FFF2-40B4-BE49-F238E27FC236}">
                <a16:creationId xmlns:a16="http://schemas.microsoft.com/office/drawing/2014/main" id="{8642BCD5-2989-4182-A6FF-AEE4ABDF4717}"/>
              </a:ext>
            </a:extLst>
          </p:cNvPr>
          <p:cNvSpPr/>
          <p:nvPr/>
        </p:nvSpPr>
        <p:spPr>
          <a:xfrm>
            <a:off x="804521" y="4021667"/>
            <a:ext cx="7900376" cy="957057"/>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rPr>
              <a:t>C</a:t>
            </a:r>
            <a:r>
              <a:rPr lang="vi-VN" sz="2000">
                <a:solidFill>
                  <a:srgbClr val="000000"/>
                </a:solidFill>
              </a:rPr>
              <a:t>hốt phải đảm bảo tính chắc chắn để kẻ trộm khó có thể cạy, bẻ hoặc tác động lực để làm hư chốt. </a:t>
            </a:r>
            <a:endParaRPr lang="en-US" sz="2000">
              <a:solidFill>
                <a:srgbClr val="000000"/>
              </a:solidFill>
              <a:latin typeface="UTM Helve" panose="02040603050506020204" pitchFamily="18" charset="0"/>
            </a:endParaRPr>
          </a:p>
        </p:txBody>
      </p:sp>
      <p:pic>
        <p:nvPicPr>
          <p:cNvPr id="15" name="Picture 14" descr="HÃ¬nh áº£nh cÃ³ liÃªn quan">
            <a:extLst>
              <a:ext uri="{FF2B5EF4-FFF2-40B4-BE49-F238E27FC236}">
                <a16:creationId xmlns:a16="http://schemas.microsoft.com/office/drawing/2014/main" id="{3B130032-47ED-4110-9466-12F0C4E87B72}"/>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31183" y="1699556"/>
            <a:ext cx="3073714" cy="2305795"/>
          </a:xfrm>
          <a:prstGeom prst="rect">
            <a:avLst/>
          </a:prstGeom>
          <a:noFill/>
          <a:ln>
            <a:noFill/>
          </a:ln>
        </p:spPr>
      </p:pic>
      <p:sp>
        <p:nvSpPr>
          <p:cNvPr id="18" name="Rectangle 17">
            <a:extLst>
              <a:ext uri="{FF2B5EF4-FFF2-40B4-BE49-F238E27FC236}">
                <a16:creationId xmlns:a16="http://schemas.microsoft.com/office/drawing/2014/main" id="{085C2CD2-DB10-402A-8206-4EB628DA8F7C}"/>
              </a:ext>
            </a:extLst>
          </p:cNvPr>
          <p:cNvSpPr/>
          <p:nvPr/>
        </p:nvSpPr>
        <p:spPr>
          <a:xfrm>
            <a:off x="804520" y="5019230"/>
            <a:ext cx="7900377" cy="950068"/>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US" sz="2000">
                <a:solidFill>
                  <a:srgbClr val="000000"/>
                </a:solidFill>
                <a:latin typeface="UTM Helve" panose="02040603050506020204" pitchFamily="18" charset="0"/>
              </a:rPr>
              <a:t>Chốt điện tử có thể lập trình là điều khiển thông qua các tín hiệu.</a:t>
            </a:r>
          </a:p>
        </p:txBody>
      </p:sp>
      <p:sp>
        <p:nvSpPr>
          <p:cNvPr id="19" name="TextBox 18">
            <a:extLst>
              <a:ext uri="{FF2B5EF4-FFF2-40B4-BE49-F238E27FC236}">
                <a16:creationId xmlns:a16="http://schemas.microsoft.com/office/drawing/2014/main" id="{1F53B7FC-1ED6-4FA1-AE44-44D13A7B1B37}"/>
              </a:ext>
            </a:extLst>
          </p:cNvPr>
          <p:cNvSpPr txBox="1"/>
          <p:nvPr/>
        </p:nvSpPr>
        <p:spPr>
          <a:xfrm>
            <a:off x="-209625" y="1710238"/>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LỰA CHỌN THIẾT KẾ</a:t>
            </a:r>
          </a:p>
        </p:txBody>
      </p:sp>
      <p:sp>
        <p:nvSpPr>
          <p:cNvPr id="3" name="Slide Number Placeholder 2">
            <a:extLst>
              <a:ext uri="{FF2B5EF4-FFF2-40B4-BE49-F238E27FC236}">
                <a16:creationId xmlns:a16="http://schemas.microsoft.com/office/drawing/2014/main" id="{89A02938-6493-484C-8528-7101FA3F534A}"/>
              </a:ext>
            </a:extLst>
          </p:cNvPr>
          <p:cNvSpPr>
            <a:spLocks noGrp="1"/>
          </p:cNvSpPr>
          <p:nvPr>
            <p:ph type="sldNum" sz="quarter" idx="12"/>
          </p:nvPr>
        </p:nvSpPr>
        <p:spPr/>
        <p:txBody>
          <a:bodyPr/>
          <a:lstStyle/>
          <a:p>
            <a:fld id="{3A1C7729-FF26-4A70-823B-88C91EA16822}" type="slidenum">
              <a:rPr lang="en-US" smtClean="0"/>
              <a:t>15</a:t>
            </a:fld>
            <a:endParaRPr lang="en-US"/>
          </a:p>
        </p:txBody>
      </p:sp>
    </p:spTree>
    <p:extLst>
      <p:ext uri="{BB962C8B-B14F-4D97-AF65-F5344CB8AC3E}">
        <p14:creationId xmlns:p14="http://schemas.microsoft.com/office/powerpoint/2010/main" val="8000386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dirty="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dirty="0">
                <a:solidFill>
                  <a:schemeClr val="tx2">
                    <a:lumMod val="50000"/>
                  </a:schemeClr>
                </a:solidFill>
                <a:latin typeface="UTM Avo" panose="02040603050506020204" pitchFamily="18" charset="0"/>
              </a:rPr>
              <a:t>KHOA ĐIỆN – ĐIỆN TỬ</a:t>
            </a:r>
          </a:p>
          <a:p>
            <a:pPr>
              <a:lnSpc>
                <a:spcPct val="150000"/>
              </a:lnSpc>
            </a:pPr>
            <a:r>
              <a:rPr lang="en-US" sz="1200" dirty="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dirty="0">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dirty="0">
                <a:solidFill>
                  <a:srgbClr val="002060"/>
                </a:solidFill>
                <a:latin typeface="UTM Avo" panose="02040603050506020204" pitchFamily="18" charset="0"/>
              </a:rPr>
              <a:t>Database</a:t>
            </a:r>
          </a:p>
        </p:txBody>
      </p:sp>
      <p:sp>
        <p:nvSpPr>
          <p:cNvPr id="16" name="Rectangle 15">
            <a:extLst>
              <a:ext uri="{FF2B5EF4-FFF2-40B4-BE49-F238E27FC236}">
                <a16:creationId xmlns:a16="http://schemas.microsoft.com/office/drawing/2014/main" id="{8642BCD5-2989-4182-A6FF-AEE4ABDF4717}"/>
              </a:ext>
            </a:extLst>
          </p:cNvPr>
          <p:cNvSpPr/>
          <p:nvPr/>
        </p:nvSpPr>
        <p:spPr>
          <a:xfrm>
            <a:off x="824291" y="4403660"/>
            <a:ext cx="7495417" cy="950068"/>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vi-VN" sz="2000">
                <a:solidFill>
                  <a:srgbClr val="000000"/>
                </a:solidFill>
                <a:latin typeface="UTM Helve" panose="02040603050506020204" pitchFamily="18" charset="0"/>
              </a:rPr>
              <a:t>Database</a:t>
            </a:r>
            <a:r>
              <a:rPr lang="en-US" sz="2000" dirty="0">
                <a:solidFill>
                  <a:srgbClr val="000000"/>
                </a:solidFill>
                <a:latin typeface="UTM Helve" panose="02040603050506020204" pitchFamily="18" charset="0"/>
              </a:rPr>
              <a:t> </a:t>
            </a:r>
            <a:r>
              <a:rPr lang="vi-VN" sz="2000">
                <a:solidFill>
                  <a:srgbClr val="000000"/>
                </a:solidFill>
                <a:latin typeface="UTM Helve" panose="02040603050506020204" pitchFamily="18" charset="0"/>
              </a:rPr>
              <a:t>thời gian xây dựng nhanh chóng, có chức năng Realtime Database</a:t>
            </a:r>
            <a:r>
              <a:rPr lang="en-US" sz="2000" dirty="0">
                <a:solidFill>
                  <a:srgbClr val="000000"/>
                </a:solidFill>
                <a:latin typeface="UTM Helve" panose="02040603050506020204" pitchFamily="18" charset="0"/>
              </a:rPr>
              <a:t>.</a:t>
            </a:r>
          </a:p>
        </p:txBody>
      </p:sp>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lumMod val="40000"/>
              <a:lumOff val="60000"/>
            </a:schemeClr>
          </a:solidFill>
        </p:spPr>
        <p:txBody>
          <a:bodyPr wrap="square" rtlCol="0">
            <a:spAutoFit/>
          </a:bodyPr>
          <a:lstStyle/>
          <a:p>
            <a:pPr algn="ctr">
              <a:lnSpc>
                <a:spcPct val="150000"/>
              </a:lnSpc>
            </a:pPr>
            <a:r>
              <a:rPr lang="en-US" sz="2400" dirty="0">
                <a:solidFill>
                  <a:srgbClr val="002060"/>
                </a:solidFill>
                <a:latin typeface="UTM Avo" panose="02040603050506020204" pitchFamily="18" charset="0"/>
              </a:rPr>
              <a:t>LỰA CHỌN THIẾT KẾ</a:t>
            </a:r>
          </a:p>
        </p:txBody>
      </p:sp>
      <p:pic>
        <p:nvPicPr>
          <p:cNvPr id="15" name="Picture 14" descr="C:\Users\lukha\Downloads\maxresdefault (5).jpg">
            <a:extLst>
              <a:ext uri="{FF2B5EF4-FFF2-40B4-BE49-F238E27FC236}">
                <a16:creationId xmlns:a16="http://schemas.microsoft.com/office/drawing/2014/main" id="{0DDF329A-D1D3-41EC-8ADD-F438A11E5B57}"/>
              </a:ext>
            </a:extLst>
          </p:cNvPr>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2727"/>
          <a:stretch/>
        </p:blipFill>
        <p:spPr bwMode="auto">
          <a:xfrm>
            <a:off x="4527682" y="1152939"/>
            <a:ext cx="4590379" cy="2829658"/>
          </a:xfrm>
          <a:prstGeom prst="rect">
            <a:avLst/>
          </a:prstGeom>
          <a:noFill/>
          <a:ln>
            <a:noFill/>
          </a:ln>
          <a:extLst>
            <a:ext uri="{53640926-AAD7-44D8-BBD7-CCE9431645EC}">
              <a14:shadowObscured xmlns:a14="http://schemas.microsoft.com/office/drawing/2010/main"/>
            </a:ext>
          </a:extLst>
        </p:spPr>
      </p:pic>
      <p:sp>
        <p:nvSpPr>
          <p:cNvPr id="3" name="Slide Number Placeholder 2">
            <a:extLst>
              <a:ext uri="{FF2B5EF4-FFF2-40B4-BE49-F238E27FC236}">
                <a16:creationId xmlns:a16="http://schemas.microsoft.com/office/drawing/2014/main" id="{05627604-8E5B-403D-8137-4DAAAF61D52C}"/>
              </a:ext>
            </a:extLst>
          </p:cNvPr>
          <p:cNvSpPr>
            <a:spLocks noGrp="1"/>
          </p:cNvSpPr>
          <p:nvPr>
            <p:ph type="sldNum" sz="quarter" idx="12"/>
          </p:nvPr>
        </p:nvSpPr>
        <p:spPr/>
        <p:txBody>
          <a:bodyPr/>
          <a:lstStyle/>
          <a:p>
            <a:fld id="{3A1C7729-FF26-4A70-823B-88C91EA16822}" type="slidenum">
              <a:rPr lang="en-US" smtClean="0"/>
              <a:t>16</a:t>
            </a:fld>
            <a:endParaRPr lang="en-US" dirty="0"/>
          </a:p>
        </p:txBody>
      </p:sp>
    </p:spTree>
    <p:extLst>
      <p:ext uri="{BB962C8B-B14F-4D97-AF65-F5344CB8AC3E}">
        <p14:creationId xmlns:p14="http://schemas.microsoft.com/office/powerpoint/2010/main" val="970447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6784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ĐỌC THẺ RFID</a:t>
            </a:r>
          </a:p>
        </p:txBody>
      </p:sp>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THIẾT KẾ PHẦN MỀM</a:t>
            </a:r>
          </a:p>
        </p:txBody>
      </p:sp>
      <p:sp>
        <p:nvSpPr>
          <p:cNvPr id="3" name="Rectangle 2">
            <a:extLst>
              <a:ext uri="{FF2B5EF4-FFF2-40B4-BE49-F238E27FC236}">
                <a16:creationId xmlns:a16="http://schemas.microsoft.com/office/drawing/2014/main" id="{6E52EDCD-D46C-470C-BBA4-26BC8CA0BAD9}"/>
              </a:ext>
            </a:extLst>
          </p:cNvPr>
          <p:cNvSpPr>
            <a:spLocks noChangeArrowheads="1"/>
          </p:cNvSpPr>
          <p:nvPr/>
        </p:nvSpPr>
        <p:spPr bwMode="auto">
          <a:xfrm>
            <a:off x="5592842" y="88018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18">
            <a:extLst>
              <a:ext uri="{FF2B5EF4-FFF2-40B4-BE49-F238E27FC236}">
                <a16:creationId xmlns:a16="http://schemas.microsoft.com/office/drawing/2014/main" id="{30192BAC-8FB7-47AF-988A-D3645A52BCFC}"/>
              </a:ext>
            </a:extLst>
          </p:cNvPr>
          <p:cNvSpPr>
            <a:spLocks noChangeArrowheads="1"/>
          </p:cNvSpPr>
          <p:nvPr/>
        </p:nvSpPr>
        <p:spPr bwMode="auto">
          <a:xfrm>
            <a:off x="5060339" y="18373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4" name="Object 13">
            <a:extLst>
              <a:ext uri="{FF2B5EF4-FFF2-40B4-BE49-F238E27FC236}">
                <a16:creationId xmlns:a16="http://schemas.microsoft.com/office/drawing/2014/main" id="{BE9F2492-E165-4691-B88B-4027B9ED036B}"/>
              </a:ext>
            </a:extLst>
          </p:cNvPr>
          <p:cNvGraphicFramePr>
            <a:graphicFrameLocks noChangeAspect="1"/>
          </p:cNvGraphicFramePr>
          <p:nvPr>
            <p:extLst>
              <p:ext uri="{D42A27DB-BD31-4B8C-83A1-F6EECF244321}">
                <p14:modId xmlns:p14="http://schemas.microsoft.com/office/powerpoint/2010/main" val="862165"/>
              </p:ext>
            </p:extLst>
          </p:nvPr>
        </p:nvGraphicFramePr>
        <p:xfrm>
          <a:off x="2992803" y="1710238"/>
          <a:ext cx="4965432" cy="6424369"/>
        </p:xfrm>
        <a:graphic>
          <a:graphicData uri="http://schemas.openxmlformats.org/presentationml/2006/ole">
            <mc:AlternateContent xmlns:mc="http://schemas.openxmlformats.org/markup-compatibility/2006">
              <mc:Choice xmlns:v="urn:schemas-microsoft-com:vml" Requires="v">
                <p:oleObj spid="_x0000_s19493" name="Visio" r:id="rId5" imgW="3085988" imgH="3962274" progId="Visio.Drawing.15">
                  <p:embed/>
                </p:oleObj>
              </mc:Choice>
              <mc:Fallback>
                <p:oleObj name="Visio" r:id="rId5" imgW="3085988" imgH="3962274" progId="Visio.Drawing.15">
                  <p:embed/>
                  <p:pic>
                    <p:nvPicPr>
                      <p:cNvPr id="0" name="Object 17"/>
                      <p:cNvPicPr>
                        <a:picLocks noChangeAspect="1" noChangeArrowheads="1"/>
                      </p:cNvPicPr>
                      <p:nvPr/>
                    </p:nvPicPr>
                    <p:blipFill>
                      <a:blip r:embed="rId6"/>
                      <a:srcRect/>
                      <a:stretch>
                        <a:fillRect/>
                      </a:stretch>
                    </p:blipFill>
                    <p:spPr bwMode="auto">
                      <a:xfrm>
                        <a:off x="2992803" y="1710238"/>
                        <a:ext cx="4965432" cy="6424369"/>
                      </a:xfrm>
                      <a:prstGeom prst="rect">
                        <a:avLst/>
                      </a:prstGeom>
                      <a:noFill/>
                    </p:spPr>
                  </p:pic>
                </p:oleObj>
              </mc:Fallback>
            </mc:AlternateContent>
          </a:graphicData>
        </a:graphic>
      </p:graphicFrame>
      <p:sp>
        <p:nvSpPr>
          <p:cNvPr id="15" name="Slide Number Placeholder 14">
            <a:extLst>
              <a:ext uri="{FF2B5EF4-FFF2-40B4-BE49-F238E27FC236}">
                <a16:creationId xmlns:a16="http://schemas.microsoft.com/office/drawing/2014/main" id="{C6B620A8-D7AD-4DB8-A8CE-3F9D80CD0B4F}"/>
              </a:ext>
            </a:extLst>
          </p:cNvPr>
          <p:cNvSpPr>
            <a:spLocks noGrp="1"/>
          </p:cNvSpPr>
          <p:nvPr>
            <p:ph type="sldNum" sz="quarter" idx="12"/>
          </p:nvPr>
        </p:nvSpPr>
        <p:spPr/>
        <p:txBody>
          <a:bodyPr/>
          <a:lstStyle/>
          <a:p>
            <a:fld id="{3A1C7729-FF26-4A70-823B-88C91EA16822}" type="slidenum">
              <a:rPr lang="en-US" smtClean="0"/>
              <a:t>17</a:t>
            </a:fld>
            <a:endParaRPr lang="en-US"/>
          </a:p>
        </p:txBody>
      </p:sp>
    </p:spTree>
    <p:extLst>
      <p:ext uri="{BB962C8B-B14F-4D97-AF65-F5344CB8AC3E}">
        <p14:creationId xmlns:p14="http://schemas.microsoft.com/office/powerpoint/2010/main" val="1598530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NÚT NHẤN</a:t>
            </a:r>
          </a:p>
        </p:txBody>
      </p:sp>
      <p:sp>
        <p:nvSpPr>
          <p:cNvPr id="16" name="Rectangle 15">
            <a:extLst>
              <a:ext uri="{FF2B5EF4-FFF2-40B4-BE49-F238E27FC236}">
                <a16:creationId xmlns:a16="http://schemas.microsoft.com/office/drawing/2014/main" id="{8642BCD5-2989-4182-A6FF-AEE4ABDF4717}"/>
              </a:ext>
            </a:extLst>
          </p:cNvPr>
          <p:cNvSpPr/>
          <p:nvPr/>
        </p:nvSpPr>
        <p:spPr>
          <a:xfrm>
            <a:off x="1362757" y="3389427"/>
            <a:ext cx="4394822" cy="950068"/>
          </a:xfrm>
          <a:prstGeom prst="rect">
            <a:avLst/>
          </a:prstGeom>
        </p:spPr>
        <p:txBody>
          <a:bodyPr wrap="square">
            <a:spAutoFit/>
          </a:bodyPr>
          <a:lstStyle/>
          <a:p>
            <a:pPr algn="just">
              <a:lnSpc>
                <a:spcPct val="150000"/>
              </a:lnSpc>
            </a:pPr>
            <a:r>
              <a:rPr lang="en-US" sz="2000">
                <a:solidFill>
                  <a:srgbClr val="000000"/>
                </a:solidFill>
                <a:latin typeface="UTM Helve" panose="02040603050506020204" pitchFamily="18" charset="0"/>
              </a:rPr>
              <a:t>Nút nhấn cho phép kích hoạt Camera và gửi ảnh lên server</a:t>
            </a:r>
          </a:p>
        </p:txBody>
      </p:sp>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THIẾT KẾ PHẦN MỀM</a:t>
            </a:r>
          </a:p>
        </p:txBody>
      </p:sp>
      <p:sp>
        <p:nvSpPr>
          <p:cNvPr id="3" name="Rectangle 2">
            <a:extLst>
              <a:ext uri="{FF2B5EF4-FFF2-40B4-BE49-F238E27FC236}">
                <a16:creationId xmlns:a16="http://schemas.microsoft.com/office/drawing/2014/main" id="{364022B1-45DA-4EE9-B6B9-205A6C14EC27}"/>
              </a:ext>
            </a:extLst>
          </p:cNvPr>
          <p:cNvSpPr>
            <a:spLocks noChangeArrowheads="1"/>
          </p:cNvSpPr>
          <p:nvPr/>
        </p:nvSpPr>
        <p:spPr bwMode="auto">
          <a:xfrm>
            <a:off x="6829040" y="82369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1" name="Object 10">
            <a:extLst>
              <a:ext uri="{FF2B5EF4-FFF2-40B4-BE49-F238E27FC236}">
                <a16:creationId xmlns:a16="http://schemas.microsoft.com/office/drawing/2014/main" id="{F72CA6CA-63B2-4B9E-9FF2-A919A360E603}"/>
              </a:ext>
            </a:extLst>
          </p:cNvPr>
          <p:cNvGraphicFramePr>
            <a:graphicFrameLocks noChangeAspect="1"/>
          </p:cNvGraphicFramePr>
          <p:nvPr>
            <p:extLst>
              <p:ext uri="{D42A27DB-BD31-4B8C-83A1-F6EECF244321}">
                <p14:modId xmlns:p14="http://schemas.microsoft.com/office/powerpoint/2010/main" val="1903267392"/>
              </p:ext>
            </p:extLst>
          </p:nvPr>
        </p:nvGraphicFramePr>
        <p:xfrm>
          <a:off x="6279390" y="1584042"/>
          <a:ext cx="2235960" cy="5053528"/>
        </p:xfrm>
        <a:graphic>
          <a:graphicData uri="http://schemas.openxmlformats.org/presentationml/2006/ole">
            <mc:AlternateContent xmlns:mc="http://schemas.openxmlformats.org/markup-compatibility/2006">
              <mc:Choice xmlns:v="urn:schemas-microsoft-com:vml" Requires="v">
                <p:oleObj spid="_x0000_s18466" name="Visio" r:id="rId5" imgW="1647953" imgH="3733769" progId="Visio.Drawing.15">
                  <p:embed/>
                </p:oleObj>
              </mc:Choice>
              <mc:Fallback>
                <p:oleObj name="Visio" r:id="rId5" imgW="1647953" imgH="3733769" progId="Visio.Drawing.15">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79390" y="1584042"/>
                        <a:ext cx="2235960" cy="5053528"/>
                      </a:xfrm>
                      <a:prstGeom prst="rect">
                        <a:avLst/>
                      </a:prstGeom>
                      <a:noFill/>
                    </p:spPr>
                  </p:pic>
                </p:oleObj>
              </mc:Fallback>
            </mc:AlternateContent>
          </a:graphicData>
        </a:graphic>
      </p:graphicFrame>
      <p:sp>
        <p:nvSpPr>
          <p:cNvPr id="13" name="Slide Number Placeholder 12">
            <a:extLst>
              <a:ext uri="{FF2B5EF4-FFF2-40B4-BE49-F238E27FC236}">
                <a16:creationId xmlns:a16="http://schemas.microsoft.com/office/drawing/2014/main" id="{D12C5052-A156-48DD-8192-53452AFBE522}"/>
              </a:ext>
            </a:extLst>
          </p:cNvPr>
          <p:cNvSpPr>
            <a:spLocks noGrp="1"/>
          </p:cNvSpPr>
          <p:nvPr>
            <p:ph type="sldNum" sz="quarter" idx="12"/>
          </p:nvPr>
        </p:nvSpPr>
        <p:spPr/>
        <p:txBody>
          <a:bodyPr/>
          <a:lstStyle/>
          <a:p>
            <a:fld id="{3A1C7729-FF26-4A70-823B-88C91EA16822}" type="slidenum">
              <a:rPr lang="en-US" smtClean="0"/>
              <a:t>18</a:t>
            </a:fld>
            <a:endParaRPr lang="en-US"/>
          </a:p>
        </p:txBody>
      </p:sp>
    </p:spTree>
    <p:extLst>
      <p:ext uri="{BB962C8B-B14F-4D97-AF65-F5344CB8AC3E}">
        <p14:creationId xmlns:p14="http://schemas.microsoft.com/office/powerpoint/2010/main" val="2996138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THIẾT KẾ PHẦN MỀM</a:t>
            </a:r>
          </a:p>
        </p:txBody>
      </p:sp>
      <p:sp>
        <p:nvSpPr>
          <p:cNvPr id="3" name="Rectangle 2">
            <a:extLst>
              <a:ext uri="{FF2B5EF4-FFF2-40B4-BE49-F238E27FC236}">
                <a16:creationId xmlns:a16="http://schemas.microsoft.com/office/drawing/2014/main" id="{364022B1-45DA-4EE9-B6B9-205A6C14EC27}"/>
              </a:ext>
            </a:extLst>
          </p:cNvPr>
          <p:cNvSpPr>
            <a:spLocks noChangeArrowheads="1"/>
          </p:cNvSpPr>
          <p:nvPr/>
        </p:nvSpPr>
        <p:spPr bwMode="auto">
          <a:xfrm>
            <a:off x="6829040" y="82369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1" name="Picture 10">
            <a:extLst>
              <a:ext uri="{FF2B5EF4-FFF2-40B4-BE49-F238E27FC236}">
                <a16:creationId xmlns:a16="http://schemas.microsoft.com/office/drawing/2014/main" id="{4597E3AB-13FC-4AE5-8BBD-D94084535050}"/>
              </a:ext>
            </a:extLst>
          </p:cNvPr>
          <p:cNvPicPr>
            <a:picLocks noChangeAspect="1"/>
          </p:cNvPicPr>
          <p:nvPr/>
        </p:nvPicPr>
        <p:blipFill>
          <a:blip r:embed="rId4"/>
          <a:stretch>
            <a:fillRect/>
          </a:stretch>
        </p:blipFill>
        <p:spPr>
          <a:xfrm>
            <a:off x="1627601" y="2477112"/>
            <a:ext cx="6307413" cy="4261942"/>
          </a:xfrm>
          <a:prstGeom prst="rect">
            <a:avLst/>
          </a:prstGeom>
        </p:spPr>
      </p:pic>
      <p:sp>
        <p:nvSpPr>
          <p:cNvPr id="14" name="Slide Number Placeholder 13">
            <a:extLst>
              <a:ext uri="{FF2B5EF4-FFF2-40B4-BE49-F238E27FC236}">
                <a16:creationId xmlns:a16="http://schemas.microsoft.com/office/drawing/2014/main" id="{97DE47A8-23C4-4468-AC00-2F22BF19A215}"/>
              </a:ext>
            </a:extLst>
          </p:cNvPr>
          <p:cNvSpPr>
            <a:spLocks noGrp="1"/>
          </p:cNvSpPr>
          <p:nvPr>
            <p:ph type="sldNum" sz="quarter" idx="12"/>
          </p:nvPr>
        </p:nvSpPr>
        <p:spPr/>
        <p:txBody>
          <a:bodyPr/>
          <a:lstStyle/>
          <a:p>
            <a:fld id="{3A1C7729-FF26-4A70-823B-88C91EA16822}" type="slidenum">
              <a:rPr lang="en-US" smtClean="0"/>
              <a:t>19</a:t>
            </a:fld>
            <a:endParaRPr lang="en-US"/>
          </a:p>
        </p:txBody>
      </p:sp>
    </p:spTree>
    <p:extLst>
      <p:ext uri="{BB962C8B-B14F-4D97-AF65-F5344CB8AC3E}">
        <p14:creationId xmlns:p14="http://schemas.microsoft.com/office/powerpoint/2010/main" val="807646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0" y="1152939"/>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3200" b="1">
                <a:solidFill>
                  <a:srgbClr val="002060"/>
                </a:solidFill>
                <a:latin typeface="UTM Avo" panose="02040603050506020204" pitchFamily="18" charset="0"/>
              </a:rPr>
              <a:t>NỘI DUNG BÀI BÁO CÁO</a:t>
            </a:r>
          </a:p>
        </p:txBody>
      </p:sp>
      <p:graphicFrame>
        <p:nvGraphicFramePr>
          <p:cNvPr id="7" name="Diagram 6">
            <a:extLst>
              <a:ext uri="{FF2B5EF4-FFF2-40B4-BE49-F238E27FC236}">
                <a16:creationId xmlns:a16="http://schemas.microsoft.com/office/drawing/2014/main" id="{4B16330C-F4F2-482C-93C2-563830C1F487}"/>
              </a:ext>
            </a:extLst>
          </p:cNvPr>
          <p:cNvGraphicFramePr/>
          <p:nvPr>
            <p:extLst>
              <p:ext uri="{D42A27DB-BD31-4B8C-83A1-F6EECF244321}">
                <p14:modId xmlns:p14="http://schemas.microsoft.com/office/powerpoint/2010/main" val="2708104115"/>
              </p:ext>
            </p:extLst>
          </p:nvPr>
        </p:nvGraphicFramePr>
        <p:xfrm>
          <a:off x="2610679" y="1973469"/>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90A60E25-A300-48F8-9060-607F6939726B}"/>
              </a:ext>
            </a:extLst>
          </p:cNvPr>
          <p:cNvSpPr>
            <a:spLocks noGrp="1"/>
          </p:cNvSpPr>
          <p:nvPr>
            <p:ph type="sldNum" sz="quarter" idx="12"/>
          </p:nvPr>
        </p:nvSpPr>
        <p:spPr/>
        <p:txBody>
          <a:bodyPr/>
          <a:lstStyle/>
          <a:p>
            <a:fld id="{3A1C7729-FF26-4A70-823B-88C91EA16822}" type="slidenum">
              <a:rPr lang="en-US" smtClean="0"/>
              <a:t>2</a:t>
            </a:fld>
            <a:endParaRPr lang="en-US"/>
          </a:p>
        </p:txBody>
      </p:sp>
    </p:spTree>
    <p:extLst>
      <p:ext uri="{BB962C8B-B14F-4D97-AF65-F5344CB8AC3E}">
        <p14:creationId xmlns:p14="http://schemas.microsoft.com/office/powerpoint/2010/main" val="22816745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THIẾT KẾ HỆ THỐNG</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TextBox 11">
            <a:extLst>
              <a:ext uri="{FF2B5EF4-FFF2-40B4-BE49-F238E27FC236}">
                <a16:creationId xmlns:a16="http://schemas.microsoft.com/office/drawing/2014/main" id="{4D0CB436-2334-41EF-B6F7-2069A2957AEB}"/>
              </a:ext>
            </a:extLst>
          </p:cNvPr>
          <p:cNvSpPr txBox="1"/>
          <p:nvPr/>
        </p:nvSpPr>
        <p:spPr>
          <a:xfrm>
            <a:off x="-88437" y="2470074"/>
            <a:ext cx="4172100" cy="574388"/>
          </a:xfrm>
          <a:prstGeom prst="rect">
            <a:avLst/>
          </a:prstGeom>
          <a:noFill/>
        </p:spPr>
        <p:txBody>
          <a:bodyPr wrap="square" rtlCol="0">
            <a:spAutoFit/>
          </a:bodyPr>
          <a:lstStyle/>
          <a:p>
            <a:pPr marL="342900" indent="-342900" algn="ctr">
              <a:lnSpc>
                <a:spcPct val="150000"/>
              </a:lnSpc>
              <a:buFont typeface="Wingdings" panose="05000000000000000000" pitchFamily="2" charset="2"/>
              <a:buChar char="Ø"/>
            </a:pPr>
            <a:r>
              <a:rPr lang="en-US" sz="2400">
                <a:solidFill>
                  <a:srgbClr val="002060"/>
                </a:solidFill>
                <a:latin typeface="UTM Avo" panose="02040603050506020204" pitchFamily="18" charset="0"/>
              </a:rPr>
              <a:t>GIAO DIỆN</a:t>
            </a:r>
          </a:p>
        </p:txBody>
      </p:sp>
      <p:sp>
        <p:nvSpPr>
          <p:cNvPr id="19" name="TextBox 18">
            <a:extLst>
              <a:ext uri="{FF2B5EF4-FFF2-40B4-BE49-F238E27FC236}">
                <a16:creationId xmlns:a16="http://schemas.microsoft.com/office/drawing/2014/main" id="{404DDC95-7D70-4D81-981D-B0A57BCF9A9B}"/>
              </a:ext>
            </a:extLst>
          </p:cNvPr>
          <p:cNvSpPr txBox="1"/>
          <p:nvPr/>
        </p:nvSpPr>
        <p:spPr>
          <a:xfrm>
            <a:off x="-209625" y="1710238"/>
            <a:ext cx="4172100" cy="574388"/>
          </a:xfrm>
          <a:prstGeom prst="rect">
            <a:avLst/>
          </a:prstGeom>
          <a:solidFill>
            <a:schemeClr val="accent4"/>
          </a:solidFill>
        </p:spPr>
        <p:txBody>
          <a:bodyPr wrap="square" rtlCol="0">
            <a:spAutoFit/>
          </a:bodyPr>
          <a:lstStyle/>
          <a:p>
            <a:pPr algn="ctr">
              <a:lnSpc>
                <a:spcPct val="150000"/>
              </a:lnSpc>
            </a:pPr>
            <a:r>
              <a:rPr lang="en-US" sz="2400">
                <a:solidFill>
                  <a:srgbClr val="002060"/>
                </a:solidFill>
                <a:latin typeface="UTM Avo" panose="02040603050506020204" pitchFamily="18" charset="0"/>
              </a:rPr>
              <a:t>THIẾT KẾ PHẦN MỀM</a:t>
            </a:r>
          </a:p>
        </p:txBody>
      </p:sp>
      <p:sp>
        <p:nvSpPr>
          <p:cNvPr id="3" name="Rectangle 2">
            <a:extLst>
              <a:ext uri="{FF2B5EF4-FFF2-40B4-BE49-F238E27FC236}">
                <a16:creationId xmlns:a16="http://schemas.microsoft.com/office/drawing/2014/main" id="{364022B1-45DA-4EE9-B6B9-205A6C14EC27}"/>
              </a:ext>
            </a:extLst>
          </p:cNvPr>
          <p:cNvSpPr>
            <a:spLocks noChangeArrowheads="1"/>
          </p:cNvSpPr>
          <p:nvPr/>
        </p:nvSpPr>
        <p:spPr bwMode="auto">
          <a:xfrm>
            <a:off x="6829040" y="82369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2">
            <a:extLst>
              <a:ext uri="{FF2B5EF4-FFF2-40B4-BE49-F238E27FC236}">
                <a16:creationId xmlns:a16="http://schemas.microsoft.com/office/drawing/2014/main" id="{A79E5116-73DA-4702-BB17-25C01239D769}"/>
              </a:ext>
            </a:extLst>
          </p:cNvPr>
          <p:cNvSpPr>
            <a:spLocks noChangeArrowheads="1"/>
          </p:cNvSpPr>
          <p:nvPr/>
        </p:nvSpPr>
        <p:spPr bwMode="auto">
          <a:xfrm>
            <a:off x="4767054" y="182933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5" name="Picture 14">
            <a:extLst>
              <a:ext uri="{FF2B5EF4-FFF2-40B4-BE49-F238E27FC236}">
                <a16:creationId xmlns:a16="http://schemas.microsoft.com/office/drawing/2014/main" id="{D1F81905-97D0-46CD-9D29-EF07205992B7}"/>
              </a:ext>
            </a:extLst>
          </p:cNvPr>
          <p:cNvPicPr/>
          <p:nvPr/>
        </p:nvPicPr>
        <p:blipFill rotWithShape="1">
          <a:blip r:embed="rId4" cstate="print">
            <a:extLst>
              <a:ext uri="{28A0092B-C50C-407E-A947-70E740481C1C}">
                <a14:useLocalDpi xmlns:a14="http://schemas.microsoft.com/office/drawing/2010/main" val="0"/>
              </a:ext>
            </a:extLst>
          </a:blip>
          <a:srcRect l="34754" t="17626" r="37361" b="14470"/>
          <a:stretch/>
        </p:blipFill>
        <p:spPr bwMode="auto">
          <a:xfrm>
            <a:off x="4241958" y="2125845"/>
            <a:ext cx="3143579" cy="4303517"/>
          </a:xfrm>
          <a:prstGeom prst="rect">
            <a:avLst/>
          </a:prstGeom>
          <a:noFill/>
          <a:ln>
            <a:noFill/>
          </a:ln>
          <a:extLst>
            <a:ext uri="{53640926-AAD7-44D8-BBD7-CCE9431645EC}">
              <a14:shadowObscured xmlns:a14="http://schemas.microsoft.com/office/drawing/2010/main"/>
            </a:ext>
          </a:extLst>
        </p:spPr>
      </p:pic>
      <p:sp>
        <p:nvSpPr>
          <p:cNvPr id="11" name="Slide Number Placeholder 10">
            <a:extLst>
              <a:ext uri="{FF2B5EF4-FFF2-40B4-BE49-F238E27FC236}">
                <a16:creationId xmlns:a16="http://schemas.microsoft.com/office/drawing/2014/main" id="{627DE6BE-C588-4EDD-BD0F-6D0CFA07FF92}"/>
              </a:ext>
            </a:extLst>
          </p:cNvPr>
          <p:cNvSpPr>
            <a:spLocks noGrp="1"/>
          </p:cNvSpPr>
          <p:nvPr>
            <p:ph type="sldNum" sz="quarter" idx="12"/>
          </p:nvPr>
        </p:nvSpPr>
        <p:spPr/>
        <p:txBody>
          <a:bodyPr/>
          <a:lstStyle/>
          <a:p>
            <a:fld id="{3A1C7729-FF26-4A70-823B-88C91EA16822}" type="slidenum">
              <a:rPr lang="en-US" smtClean="0"/>
              <a:t>20</a:t>
            </a:fld>
            <a:endParaRPr lang="en-US"/>
          </a:p>
        </p:txBody>
      </p:sp>
    </p:spTree>
    <p:extLst>
      <p:ext uri="{BB962C8B-B14F-4D97-AF65-F5344CB8AC3E}">
        <p14:creationId xmlns:p14="http://schemas.microsoft.com/office/powerpoint/2010/main" val="2986361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B06C81E-67BB-481F-BEDD-DEC1992A734A}"/>
              </a:ext>
            </a:extLst>
          </p:cNvPr>
          <p:cNvSpPr/>
          <p:nvPr/>
        </p:nvSpPr>
        <p:spPr>
          <a:xfrm>
            <a:off x="0" y="1152939"/>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3200" b="1">
                <a:solidFill>
                  <a:srgbClr val="002060"/>
                </a:solidFill>
                <a:latin typeface="UTM Avo" panose="02040603050506020204" pitchFamily="18" charset="0"/>
              </a:rPr>
              <a:t>KẾT QUẢ</a:t>
            </a:r>
          </a:p>
        </p:txBody>
      </p:sp>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aphicFrame>
        <p:nvGraphicFramePr>
          <p:cNvPr id="13" name="Diagram 12">
            <a:extLst>
              <a:ext uri="{FF2B5EF4-FFF2-40B4-BE49-F238E27FC236}">
                <a16:creationId xmlns:a16="http://schemas.microsoft.com/office/drawing/2014/main" id="{208D3204-45AE-418B-8B9C-F6AF4454EE70}"/>
              </a:ext>
            </a:extLst>
          </p:cNvPr>
          <p:cNvGraphicFramePr/>
          <p:nvPr>
            <p:extLst>
              <p:ext uri="{D42A27DB-BD31-4B8C-83A1-F6EECF244321}">
                <p14:modId xmlns:p14="http://schemas.microsoft.com/office/powerpoint/2010/main" val="1819518427"/>
              </p:ext>
            </p:extLst>
          </p:nvPr>
        </p:nvGraphicFramePr>
        <p:xfrm>
          <a:off x="2638814" y="1832792"/>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A0363100-32AA-49E7-971B-F6AD841E666A}"/>
              </a:ext>
            </a:extLst>
          </p:cNvPr>
          <p:cNvSpPr>
            <a:spLocks noGrp="1"/>
          </p:cNvSpPr>
          <p:nvPr>
            <p:ph type="sldNum" sz="quarter" idx="12"/>
          </p:nvPr>
        </p:nvSpPr>
        <p:spPr/>
        <p:txBody>
          <a:bodyPr/>
          <a:lstStyle/>
          <a:p>
            <a:fld id="{3A1C7729-FF26-4A70-823B-88C91EA16822}" type="slidenum">
              <a:rPr lang="en-US" smtClean="0"/>
              <a:t>21</a:t>
            </a:fld>
            <a:endParaRPr lang="en-US"/>
          </a:p>
        </p:txBody>
      </p:sp>
    </p:spTree>
    <p:extLst>
      <p:ext uri="{BB962C8B-B14F-4D97-AF65-F5344CB8AC3E}">
        <p14:creationId xmlns:p14="http://schemas.microsoft.com/office/powerpoint/2010/main" val="3313542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1" y="1152939"/>
            <a:ext cx="2757268"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ctr" defTabSz="1066800">
                <a:lnSpc>
                  <a:spcPct val="90000"/>
                </a:lnSpc>
                <a:spcBef>
                  <a:spcPct val="0"/>
                </a:spcBef>
                <a:spcAft>
                  <a:spcPct val="35000"/>
                </a:spcAft>
                <a:buNone/>
              </a:pPr>
              <a:r>
                <a:rPr lang="en-US" sz="2400" b="1" kern="1200">
                  <a:latin typeface="UTM Helve" panose="02040603050506020204" pitchFamily="18" charset="0"/>
                </a:rPr>
                <a:t>KẾT QUẢ</a:t>
              </a:r>
            </a:p>
          </p:txBody>
        </p:sp>
      </p:grpSp>
      <p:sp>
        <p:nvSpPr>
          <p:cNvPr id="2" name="Rectangle 2">
            <a:extLst>
              <a:ext uri="{FF2B5EF4-FFF2-40B4-BE49-F238E27FC236}">
                <a16:creationId xmlns:a16="http://schemas.microsoft.com/office/drawing/2014/main" id="{E4593F81-727D-4F3C-B198-87FCB03779C8}"/>
              </a:ext>
            </a:extLst>
          </p:cNvPr>
          <p:cNvSpPr>
            <a:spLocks noChangeArrowheads="1"/>
          </p:cNvSpPr>
          <p:nvPr/>
        </p:nvSpPr>
        <p:spPr bwMode="auto">
          <a:xfrm>
            <a:off x="1876425" y="27572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a:extLst>
              <a:ext uri="{FF2B5EF4-FFF2-40B4-BE49-F238E27FC236}">
                <a16:creationId xmlns:a16="http://schemas.microsoft.com/office/drawing/2014/main" id="{1D644160-BE90-43F0-BC82-C4A654374861}"/>
              </a:ext>
            </a:extLst>
          </p:cNvPr>
          <p:cNvSpPr>
            <a:spLocks noChangeArrowheads="1"/>
          </p:cNvSpPr>
          <p:nvPr/>
        </p:nvSpPr>
        <p:spPr bwMode="auto">
          <a:xfrm>
            <a:off x="1997613" y="25803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Rectangle 2">
            <a:extLst>
              <a:ext uri="{FF2B5EF4-FFF2-40B4-BE49-F238E27FC236}">
                <a16:creationId xmlns:a16="http://schemas.microsoft.com/office/drawing/2014/main" id="{364022B1-45DA-4EE9-B6B9-205A6C14EC27}"/>
              </a:ext>
            </a:extLst>
          </p:cNvPr>
          <p:cNvSpPr>
            <a:spLocks noChangeArrowheads="1"/>
          </p:cNvSpPr>
          <p:nvPr/>
        </p:nvSpPr>
        <p:spPr bwMode="auto">
          <a:xfrm>
            <a:off x="6829040" y="82369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2">
            <a:extLst>
              <a:ext uri="{FF2B5EF4-FFF2-40B4-BE49-F238E27FC236}">
                <a16:creationId xmlns:a16="http://schemas.microsoft.com/office/drawing/2014/main" id="{A79E5116-73DA-4702-BB17-25C01239D769}"/>
              </a:ext>
            </a:extLst>
          </p:cNvPr>
          <p:cNvSpPr>
            <a:spLocks noChangeArrowheads="1"/>
          </p:cNvSpPr>
          <p:nvPr/>
        </p:nvSpPr>
        <p:spPr bwMode="auto">
          <a:xfrm>
            <a:off x="4767054" y="182933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4" name="Picture 13">
            <a:extLst>
              <a:ext uri="{FF2B5EF4-FFF2-40B4-BE49-F238E27FC236}">
                <a16:creationId xmlns:a16="http://schemas.microsoft.com/office/drawing/2014/main" id="{14687E43-2B3F-41C8-8A4D-5983F9073EB6}"/>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1449" y="2013540"/>
            <a:ext cx="4638675" cy="3478530"/>
          </a:xfrm>
          <a:prstGeom prst="rect">
            <a:avLst/>
          </a:prstGeom>
          <a:noFill/>
          <a:ln>
            <a:noFill/>
          </a:ln>
        </p:spPr>
      </p:pic>
      <p:grpSp>
        <p:nvGrpSpPr>
          <p:cNvPr id="11" name="Group 10">
            <a:extLst>
              <a:ext uri="{FF2B5EF4-FFF2-40B4-BE49-F238E27FC236}">
                <a16:creationId xmlns:a16="http://schemas.microsoft.com/office/drawing/2014/main" id="{166B0D0E-8E35-4416-A84F-0F6A1DF02938}"/>
              </a:ext>
            </a:extLst>
          </p:cNvPr>
          <p:cNvGrpSpPr/>
          <p:nvPr/>
        </p:nvGrpSpPr>
        <p:grpSpPr>
          <a:xfrm>
            <a:off x="4898136" y="2013541"/>
            <a:ext cx="4245864" cy="1920188"/>
            <a:chOff x="4898136" y="2013541"/>
            <a:chExt cx="4245864" cy="1920188"/>
          </a:xfrm>
        </p:grpSpPr>
        <p:pic>
          <p:nvPicPr>
            <p:cNvPr id="17" name="Picture 16">
              <a:extLst>
                <a:ext uri="{FF2B5EF4-FFF2-40B4-BE49-F238E27FC236}">
                  <a16:creationId xmlns:a16="http://schemas.microsoft.com/office/drawing/2014/main" id="{1CD5569F-5D66-4485-976A-FCB329A7004F}"/>
                </a:ext>
              </a:extLst>
            </p:cNvPr>
            <p:cNvPicPr>
              <a:picLocks noChangeAspect="1"/>
            </p:cNvPicPr>
            <p:nvPr/>
          </p:nvPicPr>
          <p:blipFill rotWithShape="1">
            <a:blip r:embed="rId5"/>
            <a:srcRect l="25864" t="43081" r="44661" b="39523"/>
            <a:stretch/>
          </p:blipFill>
          <p:spPr>
            <a:xfrm>
              <a:off x="4898137" y="2013541"/>
              <a:ext cx="4245863" cy="1408868"/>
            </a:xfrm>
            <a:prstGeom prst="rect">
              <a:avLst/>
            </a:prstGeom>
          </p:spPr>
        </p:pic>
        <p:pic>
          <p:nvPicPr>
            <p:cNvPr id="15" name="Picture 14">
              <a:extLst>
                <a:ext uri="{FF2B5EF4-FFF2-40B4-BE49-F238E27FC236}">
                  <a16:creationId xmlns:a16="http://schemas.microsoft.com/office/drawing/2014/main" id="{3772CB5E-93EF-447D-A5C9-F0A4A28BC3F1}"/>
                </a:ext>
              </a:extLst>
            </p:cNvPr>
            <p:cNvPicPr>
              <a:picLocks noChangeAspect="1"/>
            </p:cNvPicPr>
            <p:nvPr/>
          </p:nvPicPr>
          <p:blipFill rotWithShape="1">
            <a:blip r:embed="rId5"/>
            <a:srcRect l="25864" t="63874" r="44661" b="29775"/>
            <a:stretch/>
          </p:blipFill>
          <p:spPr>
            <a:xfrm>
              <a:off x="4898136" y="3419370"/>
              <a:ext cx="4245863" cy="514359"/>
            </a:xfrm>
            <a:prstGeom prst="rect">
              <a:avLst/>
            </a:prstGeom>
          </p:spPr>
        </p:pic>
      </p:grpSp>
      <p:pic>
        <p:nvPicPr>
          <p:cNvPr id="18" name="Picture 17">
            <a:extLst>
              <a:ext uri="{FF2B5EF4-FFF2-40B4-BE49-F238E27FC236}">
                <a16:creationId xmlns:a16="http://schemas.microsoft.com/office/drawing/2014/main" id="{B093C234-E263-49EE-B92A-0E749F1833C3}"/>
              </a:ext>
            </a:extLst>
          </p:cNvPr>
          <p:cNvPicPr/>
          <p:nvPr/>
        </p:nvPicPr>
        <p:blipFill rotWithShape="1">
          <a:blip r:embed="rId6" cstate="print">
            <a:extLst>
              <a:ext uri="{28A0092B-C50C-407E-A947-70E740481C1C}">
                <a14:useLocalDpi xmlns:a14="http://schemas.microsoft.com/office/drawing/2010/main" val="0"/>
              </a:ext>
            </a:extLst>
          </a:blip>
          <a:srcRect l="34754" t="16337" r="37361" b="14470"/>
          <a:stretch/>
        </p:blipFill>
        <p:spPr bwMode="auto">
          <a:xfrm>
            <a:off x="5684300" y="3995670"/>
            <a:ext cx="1966615" cy="2743384"/>
          </a:xfrm>
          <a:prstGeom prst="rect">
            <a:avLst/>
          </a:prstGeom>
          <a:noFill/>
          <a:ln>
            <a:noFill/>
          </a:ln>
          <a:extLst>
            <a:ext uri="{53640926-AAD7-44D8-BBD7-CCE9431645EC}">
              <a14:shadowObscured xmlns:a14="http://schemas.microsoft.com/office/drawing/2010/main"/>
            </a:ext>
          </a:extLst>
        </p:spPr>
      </p:pic>
      <p:sp>
        <p:nvSpPr>
          <p:cNvPr id="12" name="Slide Number Placeholder 11">
            <a:extLst>
              <a:ext uri="{FF2B5EF4-FFF2-40B4-BE49-F238E27FC236}">
                <a16:creationId xmlns:a16="http://schemas.microsoft.com/office/drawing/2014/main" id="{CC49885E-144C-4D81-A845-FC77018D1FDB}"/>
              </a:ext>
            </a:extLst>
          </p:cNvPr>
          <p:cNvSpPr>
            <a:spLocks noGrp="1"/>
          </p:cNvSpPr>
          <p:nvPr>
            <p:ph type="sldNum" sz="quarter" idx="12"/>
          </p:nvPr>
        </p:nvSpPr>
        <p:spPr/>
        <p:txBody>
          <a:bodyPr/>
          <a:lstStyle/>
          <a:p>
            <a:fld id="{3A1C7729-FF26-4A70-823B-88C91EA16822}" type="slidenum">
              <a:rPr lang="en-US" smtClean="0"/>
              <a:t>22</a:t>
            </a:fld>
            <a:endParaRPr lang="en-US"/>
          </a:p>
        </p:txBody>
      </p:sp>
    </p:spTree>
    <p:extLst>
      <p:ext uri="{BB962C8B-B14F-4D97-AF65-F5344CB8AC3E}">
        <p14:creationId xmlns:p14="http://schemas.microsoft.com/office/powerpoint/2010/main" val="1116710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B06C81E-67BB-481F-BEDD-DEC1992A734A}"/>
              </a:ext>
            </a:extLst>
          </p:cNvPr>
          <p:cNvSpPr/>
          <p:nvPr/>
        </p:nvSpPr>
        <p:spPr>
          <a:xfrm>
            <a:off x="0" y="1152939"/>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3200" b="1">
                <a:solidFill>
                  <a:srgbClr val="002060"/>
                </a:solidFill>
                <a:latin typeface="UTM Avo" panose="02040603050506020204" pitchFamily="18" charset="0"/>
              </a:rPr>
              <a:t>KẾT LUẬN</a:t>
            </a:r>
          </a:p>
        </p:txBody>
      </p:sp>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sp>
        <p:nvSpPr>
          <p:cNvPr id="2" name="Rectangle 1">
            <a:extLst>
              <a:ext uri="{FF2B5EF4-FFF2-40B4-BE49-F238E27FC236}">
                <a16:creationId xmlns:a16="http://schemas.microsoft.com/office/drawing/2014/main" id="{6CBE7E7E-A19E-43BC-B31C-1594F6480D81}"/>
              </a:ext>
            </a:extLst>
          </p:cNvPr>
          <p:cNvSpPr/>
          <p:nvPr/>
        </p:nvSpPr>
        <p:spPr>
          <a:xfrm>
            <a:off x="2438399" y="1711959"/>
            <a:ext cx="6387901" cy="3431837"/>
          </a:xfrm>
          <a:prstGeom prst="rect">
            <a:avLst/>
          </a:prstGeom>
        </p:spPr>
        <p:txBody>
          <a:bodyPr wrap="square">
            <a:spAutoFit/>
          </a:bodyPr>
          <a:lstStyle/>
          <a:p>
            <a:pPr indent="457200">
              <a:lnSpc>
                <a:spcPct val="107000"/>
              </a:lnSpc>
              <a:spcAft>
                <a:spcPts val="800"/>
              </a:spcAft>
            </a:pPr>
            <a:r>
              <a:rPr lang="en-US" sz="2000" b="1">
                <a:solidFill>
                  <a:srgbClr val="000000"/>
                </a:solidFill>
                <a:latin typeface="UTM Helve" panose="02040603050506020204" pitchFamily="18" charset="0"/>
              </a:rPr>
              <a:t>-	Sản phẩm có giá thành rẻ phù hợp với ng</a:t>
            </a:r>
            <a:r>
              <a:rPr lang="vi-VN" sz="2000" b="1">
                <a:solidFill>
                  <a:srgbClr val="000000"/>
                </a:solidFill>
                <a:latin typeface="UTM Helve" panose="02040603050506020204" pitchFamily="18" charset="0"/>
              </a:rPr>
              <a:t>ư</a:t>
            </a:r>
            <a:r>
              <a:rPr lang="en-US" sz="2000" b="1">
                <a:solidFill>
                  <a:srgbClr val="000000"/>
                </a:solidFill>
                <a:latin typeface="UTM Helve" panose="02040603050506020204" pitchFamily="18" charset="0"/>
              </a:rPr>
              <a:t>ời tiêu dung;</a:t>
            </a:r>
          </a:p>
          <a:p>
            <a:pPr indent="457200">
              <a:lnSpc>
                <a:spcPct val="107000"/>
              </a:lnSpc>
              <a:spcAft>
                <a:spcPts val="800"/>
              </a:spcAft>
            </a:pPr>
            <a:r>
              <a:rPr lang="vi-VN" sz="2000" b="1">
                <a:solidFill>
                  <a:srgbClr val="000000"/>
                </a:solidFill>
                <a:latin typeface="UTM Helve" panose="02040603050506020204" pitchFamily="18" charset="0"/>
              </a:rPr>
              <a:t>-	Chức năng đọc và mở khóa bằng RFID hoạt động</a:t>
            </a:r>
            <a:r>
              <a:rPr lang="en-US" sz="2000" b="1">
                <a:solidFill>
                  <a:srgbClr val="000000"/>
                </a:solidFill>
                <a:latin typeface="UTM Helve" panose="02040603050506020204" pitchFamily="18" charset="0"/>
              </a:rPr>
              <a:t> tốt nh</a:t>
            </a:r>
            <a:r>
              <a:rPr lang="vi-VN" sz="2000" b="1">
                <a:solidFill>
                  <a:srgbClr val="000000"/>
                </a:solidFill>
                <a:latin typeface="UTM Helve" panose="02040603050506020204" pitchFamily="18" charset="0"/>
              </a:rPr>
              <a:t>ư</a:t>
            </a:r>
            <a:r>
              <a:rPr lang="en-US" sz="2000" b="1">
                <a:solidFill>
                  <a:srgbClr val="000000"/>
                </a:solidFill>
                <a:latin typeface="UTM Helve" panose="02040603050506020204" pitchFamily="18" charset="0"/>
              </a:rPr>
              <a:t>ng ch</a:t>
            </a:r>
            <a:r>
              <a:rPr lang="vi-VN" sz="2000" b="1">
                <a:solidFill>
                  <a:srgbClr val="000000"/>
                </a:solidFill>
                <a:latin typeface="UTM Helve" panose="02040603050506020204" pitchFamily="18" charset="0"/>
              </a:rPr>
              <a:t>ư</a:t>
            </a:r>
            <a:r>
              <a:rPr lang="en-US" sz="2000" b="1">
                <a:solidFill>
                  <a:srgbClr val="000000"/>
                </a:solidFill>
                <a:latin typeface="UTM Helve" panose="02040603050506020204" pitchFamily="18" charset="0"/>
              </a:rPr>
              <a:t>a</a:t>
            </a:r>
            <a:r>
              <a:rPr lang="vi-VN" sz="2000" b="1">
                <a:solidFill>
                  <a:srgbClr val="000000"/>
                </a:solidFill>
                <a:latin typeface="UTM Helve" panose="02040603050506020204" pitchFamily="18" charset="0"/>
              </a:rPr>
              <a:t> ổn định;</a:t>
            </a:r>
          </a:p>
          <a:p>
            <a:pPr indent="457200">
              <a:lnSpc>
                <a:spcPct val="107000"/>
              </a:lnSpc>
              <a:spcAft>
                <a:spcPts val="800"/>
              </a:spcAft>
            </a:pPr>
            <a:r>
              <a:rPr lang="vi-VN" sz="2000" b="1">
                <a:solidFill>
                  <a:srgbClr val="000000"/>
                </a:solidFill>
                <a:latin typeface="UTM Helve" panose="02040603050506020204" pitchFamily="18" charset="0"/>
              </a:rPr>
              <a:t>-	Chức năng điều khiển qua ứng dụng di động hoạt động </a:t>
            </a:r>
            <a:r>
              <a:rPr lang="en-US" sz="2000" b="1">
                <a:solidFill>
                  <a:srgbClr val="000000"/>
                </a:solidFill>
                <a:latin typeface="UTM Helve" panose="02040603050506020204" pitchFamily="18" charset="0"/>
              </a:rPr>
              <a:t>ổn định</a:t>
            </a:r>
            <a:r>
              <a:rPr lang="vi-VN" sz="2000" b="1">
                <a:solidFill>
                  <a:srgbClr val="000000"/>
                </a:solidFill>
                <a:latin typeface="UTM Helve" panose="02040603050506020204" pitchFamily="18" charset="0"/>
              </a:rPr>
              <a:t>;</a:t>
            </a:r>
          </a:p>
          <a:p>
            <a:pPr indent="457200">
              <a:lnSpc>
                <a:spcPct val="107000"/>
              </a:lnSpc>
              <a:spcAft>
                <a:spcPts val="800"/>
              </a:spcAft>
            </a:pPr>
            <a:r>
              <a:rPr lang="vi-VN" sz="2000" b="1">
                <a:solidFill>
                  <a:srgbClr val="000000"/>
                </a:solidFill>
                <a:latin typeface="UTM Helve" panose="02040603050506020204" pitchFamily="18" charset="0"/>
              </a:rPr>
              <a:t>-	Hệ thống gửi được trạng thái nhiệt độ độ ẩm lên ứng dụng;</a:t>
            </a:r>
          </a:p>
          <a:p>
            <a:pPr indent="457200">
              <a:lnSpc>
                <a:spcPct val="107000"/>
              </a:lnSpc>
              <a:spcAft>
                <a:spcPts val="800"/>
              </a:spcAft>
            </a:pPr>
            <a:endParaRPr lang="en-US" sz="2000" b="1">
              <a:solidFill>
                <a:srgbClr val="000000"/>
              </a:solidFill>
              <a:latin typeface="UTM Helve" panose="02040603050506020204" pitchFamily="18" charset="0"/>
            </a:endParaRPr>
          </a:p>
        </p:txBody>
      </p:sp>
      <p:sp>
        <p:nvSpPr>
          <p:cNvPr id="3" name="Slide Number Placeholder 2">
            <a:extLst>
              <a:ext uri="{FF2B5EF4-FFF2-40B4-BE49-F238E27FC236}">
                <a16:creationId xmlns:a16="http://schemas.microsoft.com/office/drawing/2014/main" id="{49429265-D9CB-42A1-9570-4C6878F127AB}"/>
              </a:ext>
            </a:extLst>
          </p:cNvPr>
          <p:cNvSpPr>
            <a:spLocks noGrp="1"/>
          </p:cNvSpPr>
          <p:nvPr>
            <p:ph type="sldNum" sz="quarter" idx="12"/>
          </p:nvPr>
        </p:nvSpPr>
        <p:spPr/>
        <p:txBody>
          <a:bodyPr/>
          <a:lstStyle/>
          <a:p>
            <a:fld id="{3A1C7729-FF26-4A70-823B-88C91EA16822}" type="slidenum">
              <a:rPr lang="en-US" smtClean="0"/>
              <a:t>23</a:t>
            </a:fld>
            <a:endParaRPr lang="en-US"/>
          </a:p>
        </p:txBody>
      </p:sp>
    </p:spTree>
    <p:extLst>
      <p:ext uri="{BB962C8B-B14F-4D97-AF65-F5344CB8AC3E}">
        <p14:creationId xmlns:p14="http://schemas.microsoft.com/office/powerpoint/2010/main" val="641331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B06C81E-67BB-481F-BEDD-DEC1992A734A}"/>
              </a:ext>
            </a:extLst>
          </p:cNvPr>
          <p:cNvSpPr/>
          <p:nvPr/>
        </p:nvSpPr>
        <p:spPr>
          <a:xfrm>
            <a:off x="0" y="1152939"/>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3200" b="1">
                <a:solidFill>
                  <a:srgbClr val="002060"/>
                </a:solidFill>
                <a:latin typeface="UTM Avo" panose="02040603050506020204" pitchFamily="18" charset="0"/>
              </a:rPr>
              <a:t>H</a:t>
            </a:r>
            <a:r>
              <a:rPr lang="vi-VN" sz="3200" b="1">
                <a:solidFill>
                  <a:srgbClr val="002060"/>
                </a:solidFill>
                <a:latin typeface="UTM Avo" panose="02040603050506020204" pitchFamily="18" charset="0"/>
              </a:rPr>
              <a:t>Ư</a:t>
            </a:r>
            <a:r>
              <a:rPr lang="en-US" sz="3200" b="1">
                <a:solidFill>
                  <a:srgbClr val="002060"/>
                </a:solidFill>
                <a:latin typeface="UTM Avo" panose="02040603050506020204" pitchFamily="18" charset="0"/>
              </a:rPr>
              <a:t>ỚNG PHÁT TRIỂN</a:t>
            </a:r>
          </a:p>
        </p:txBody>
      </p:sp>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sp>
        <p:nvSpPr>
          <p:cNvPr id="2" name="Rectangle 1">
            <a:extLst>
              <a:ext uri="{FF2B5EF4-FFF2-40B4-BE49-F238E27FC236}">
                <a16:creationId xmlns:a16="http://schemas.microsoft.com/office/drawing/2014/main" id="{6CBE7E7E-A19E-43BC-B31C-1594F6480D81}"/>
              </a:ext>
            </a:extLst>
          </p:cNvPr>
          <p:cNvSpPr/>
          <p:nvPr/>
        </p:nvSpPr>
        <p:spPr>
          <a:xfrm>
            <a:off x="2756099" y="2284339"/>
            <a:ext cx="6387901" cy="3215239"/>
          </a:xfrm>
          <a:prstGeom prst="rect">
            <a:avLst/>
          </a:prstGeom>
        </p:spPr>
        <p:txBody>
          <a:bodyPr wrap="square">
            <a:spAutoFit/>
          </a:bodyPr>
          <a:lstStyle/>
          <a:p>
            <a:pPr indent="457200">
              <a:lnSpc>
                <a:spcPct val="107000"/>
              </a:lnSpc>
              <a:spcAft>
                <a:spcPts val="800"/>
              </a:spcAft>
            </a:pPr>
            <a:r>
              <a:rPr lang="vi-VN" sz="2000" b="1">
                <a:solidFill>
                  <a:srgbClr val="000000"/>
                </a:solidFill>
                <a:latin typeface="UTM Helve" panose="02040603050506020204" pitchFamily="18" charset="0"/>
              </a:rPr>
              <a:t>- Stream video để quan sát Real-time khi chủ nhà đi vắng.</a:t>
            </a:r>
          </a:p>
          <a:p>
            <a:pPr indent="457200">
              <a:lnSpc>
                <a:spcPct val="107000"/>
              </a:lnSpc>
              <a:spcAft>
                <a:spcPts val="800"/>
              </a:spcAft>
            </a:pPr>
            <a:r>
              <a:rPr lang="vi-VN" sz="2000" b="1">
                <a:solidFill>
                  <a:srgbClr val="000000"/>
                </a:solidFill>
                <a:latin typeface="UTM Helve" panose="02040603050506020204" pitchFamily="18" charset="0"/>
              </a:rPr>
              <a:t>- </a:t>
            </a:r>
            <a:r>
              <a:rPr lang="en-US" sz="2000" b="1">
                <a:solidFill>
                  <a:srgbClr val="000000"/>
                </a:solidFill>
                <a:latin typeface="UTM Helve" panose="02040603050506020204" pitchFamily="18" charset="0"/>
              </a:rPr>
              <a:t>Cải tiến chức năng dự đoàn và cảnh báo cháy.</a:t>
            </a:r>
            <a:endParaRPr lang="vi-VN" sz="2000" b="1">
              <a:solidFill>
                <a:srgbClr val="000000"/>
              </a:solidFill>
              <a:latin typeface="UTM Helve" panose="02040603050506020204" pitchFamily="18" charset="0"/>
            </a:endParaRPr>
          </a:p>
          <a:p>
            <a:pPr indent="457200">
              <a:lnSpc>
                <a:spcPct val="107000"/>
              </a:lnSpc>
              <a:spcAft>
                <a:spcPts val="800"/>
              </a:spcAft>
            </a:pPr>
            <a:r>
              <a:rPr lang="vi-VN" sz="2000" b="1">
                <a:solidFill>
                  <a:srgbClr val="000000"/>
                </a:solidFill>
                <a:latin typeface="UTM Helve" panose="02040603050506020204" pitchFamily="18" charset="0"/>
              </a:rPr>
              <a:t>- Mở rộng bộ nhớ để lưu trữ hình ảnh, video.</a:t>
            </a:r>
          </a:p>
          <a:p>
            <a:pPr indent="457200">
              <a:lnSpc>
                <a:spcPct val="107000"/>
              </a:lnSpc>
              <a:spcAft>
                <a:spcPts val="800"/>
              </a:spcAft>
            </a:pPr>
            <a:r>
              <a:rPr lang="vi-VN" sz="2000" b="1">
                <a:solidFill>
                  <a:srgbClr val="000000"/>
                </a:solidFill>
                <a:latin typeface="UTM Helve" panose="02040603050506020204" pitchFamily="18" charset="0"/>
              </a:rPr>
              <a:t>- Xây dựng giao diện trên Web server.</a:t>
            </a:r>
          </a:p>
          <a:p>
            <a:pPr indent="457200">
              <a:lnSpc>
                <a:spcPct val="107000"/>
              </a:lnSpc>
              <a:spcAft>
                <a:spcPts val="800"/>
              </a:spcAft>
            </a:pPr>
            <a:r>
              <a:rPr lang="vi-VN" sz="2000" b="1">
                <a:solidFill>
                  <a:srgbClr val="000000"/>
                </a:solidFill>
                <a:latin typeface="UTM Helve" panose="02040603050506020204" pitchFamily="18" charset="0"/>
              </a:rPr>
              <a:t>- Xây dựng chức năng học thẻ mới.</a:t>
            </a:r>
            <a:endParaRPr lang="en-US" sz="2000" b="1">
              <a:solidFill>
                <a:srgbClr val="000000"/>
              </a:solidFill>
              <a:latin typeface="UTM Helve" panose="02040603050506020204" pitchFamily="18" charset="0"/>
            </a:endParaRPr>
          </a:p>
          <a:p>
            <a:pPr indent="457200">
              <a:lnSpc>
                <a:spcPct val="107000"/>
              </a:lnSpc>
              <a:spcAft>
                <a:spcPts val="800"/>
              </a:spcAft>
            </a:pPr>
            <a:r>
              <a:rPr lang="vi-VN" sz="2000" b="1">
                <a:solidFill>
                  <a:srgbClr val="000000"/>
                </a:solidFill>
                <a:latin typeface="UTM Helve" panose="02040603050506020204" pitchFamily="18" charset="0"/>
              </a:rPr>
              <a:t> </a:t>
            </a:r>
          </a:p>
        </p:txBody>
      </p:sp>
      <p:sp>
        <p:nvSpPr>
          <p:cNvPr id="3" name="Slide Number Placeholder 2">
            <a:extLst>
              <a:ext uri="{FF2B5EF4-FFF2-40B4-BE49-F238E27FC236}">
                <a16:creationId xmlns:a16="http://schemas.microsoft.com/office/drawing/2014/main" id="{5C0AEE5C-9791-41CD-9EBB-B4AA93604F4A}"/>
              </a:ext>
            </a:extLst>
          </p:cNvPr>
          <p:cNvSpPr>
            <a:spLocks noGrp="1"/>
          </p:cNvSpPr>
          <p:nvPr>
            <p:ph type="sldNum" sz="quarter" idx="12"/>
          </p:nvPr>
        </p:nvSpPr>
        <p:spPr/>
        <p:txBody>
          <a:bodyPr/>
          <a:lstStyle/>
          <a:p>
            <a:fld id="{3A1C7729-FF26-4A70-823B-88C91EA16822}" type="slidenum">
              <a:rPr lang="en-US" smtClean="0"/>
              <a:t>24</a:t>
            </a:fld>
            <a:endParaRPr lang="en-US"/>
          </a:p>
        </p:txBody>
      </p:sp>
    </p:spTree>
    <p:extLst>
      <p:ext uri="{BB962C8B-B14F-4D97-AF65-F5344CB8AC3E}">
        <p14:creationId xmlns:p14="http://schemas.microsoft.com/office/powerpoint/2010/main" val="3061814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83BCAFE1-F98E-4222-AE34-C8E645C57C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012369" flipH="1">
            <a:off x="-2218947" y="2322516"/>
            <a:ext cx="4808761" cy="6459599"/>
          </a:xfrm>
          <a:prstGeom prst="rect">
            <a:avLst/>
          </a:prstGeom>
        </p:spPr>
      </p:pic>
      <p:sp>
        <p:nvSpPr>
          <p:cNvPr id="11" name="TextBox 10">
            <a:extLst>
              <a:ext uri="{FF2B5EF4-FFF2-40B4-BE49-F238E27FC236}">
                <a16:creationId xmlns:a16="http://schemas.microsoft.com/office/drawing/2014/main" id="{A7378D91-9505-49FF-B064-41F68F1BE858}"/>
              </a:ext>
            </a:extLst>
          </p:cNvPr>
          <p:cNvSpPr txBox="1"/>
          <p:nvPr/>
        </p:nvSpPr>
        <p:spPr>
          <a:xfrm>
            <a:off x="779866" y="379597"/>
            <a:ext cx="7577553" cy="574388"/>
          </a:xfrm>
          <a:prstGeom prst="rect">
            <a:avLst/>
          </a:prstGeom>
          <a:noFill/>
        </p:spPr>
        <p:txBody>
          <a:bodyPr wrap="square" rtlCol="0">
            <a:spAutoFit/>
          </a:bodyPr>
          <a:lstStyle/>
          <a:p>
            <a:pPr algn="ctr">
              <a:lnSpc>
                <a:spcPct val="150000"/>
              </a:lnSpc>
            </a:pPr>
            <a:r>
              <a:rPr lang="en-US" sz="2400" b="1">
                <a:solidFill>
                  <a:srgbClr val="002060"/>
                </a:solidFill>
                <a:latin typeface="UTM Avo" panose="02040603050506020204" pitchFamily="18" charset="0"/>
              </a:rPr>
              <a:t>BÁO CÁO KHÓA LUẬN TỐT NGHIỆP</a:t>
            </a:r>
          </a:p>
        </p:txBody>
      </p:sp>
      <p:sp>
        <p:nvSpPr>
          <p:cNvPr id="12" name="TextBox 11">
            <a:extLst>
              <a:ext uri="{FF2B5EF4-FFF2-40B4-BE49-F238E27FC236}">
                <a16:creationId xmlns:a16="http://schemas.microsoft.com/office/drawing/2014/main" id="{7C45C3F9-B951-4FA4-A835-EED3F380F4AD}"/>
              </a:ext>
            </a:extLst>
          </p:cNvPr>
          <p:cNvSpPr txBox="1"/>
          <p:nvPr/>
        </p:nvSpPr>
        <p:spPr>
          <a:xfrm>
            <a:off x="580571" y="1771310"/>
            <a:ext cx="7577553" cy="453907"/>
          </a:xfrm>
          <a:prstGeom prst="rect">
            <a:avLst/>
          </a:prstGeom>
          <a:noFill/>
        </p:spPr>
        <p:txBody>
          <a:bodyPr wrap="square" rtlCol="0">
            <a:spAutoFit/>
          </a:bodyPr>
          <a:lstStyle/>
          <a:p>
            <a:pPr algn="ctr">
              <a:lnSpc>
                <a:spcPct val="150000"/>
              </a:lnSpc>
            </a:pPr>
            <a:r>
              <a:rPr lang="en-US" b="1">
                <a:solidFill>
                  <a:srgbClr val="002060"/>
                </a:solidFill>
                <a:latin typeface="UTM Avo" panose="02040603050506020204" pitchFamily="18" charset="0"/>
              </a:rPr>
              <a:t>NGÀNH CÔNG NGHỆ KỸ THUẬT MÁY TÍNH</a:t>
            </a:r>
          </a:p>
        </p:txBody>
      </p:sp>
      <p:pic>
        <p:nvPicPr>
          <p:cNvPr id="15" name="Picture 14">
            <a:extLst>
              <a:ext uri="{FF2B5EF4-FFF2-40B4-BE49-F238E27FC236}">
                <a16:creationId xmlns:a16="http://schemas.microsoft.com/office/drawing/2014/main" id="{A8444F63-EA61-42AA-9EB3-04F34B924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866" y="1166287"/>
            <a:ext cx="7225466" cy="469426"/>
          </a:xfrm>
          <a:prstGeom prst="rect">
            <a:avLst/>
          </a:prstGeom>
        </p:spPr>
      </p:pic>
      <p:pic>
        <p:nvPicPr>
          <p:cNvPr id="23" name="Picture 22">
            <a:extLst>
              <a:ext uri="{FF2B5EF4-FFF2-40B4-BE49-F238E27FC236}">
                <a16:creationId xmlns:a16="http://schemas.microsoft.com/office/drawing/2014/main" id="{AEADF237-1454-4434-970C-C612D1EE12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3431" y="8188"/>
            <a:ext cx="3624002" cy="2110878"/>
          </a:xfrm>
          <a:prstGeom prst="rect">
            <a:avLst/>
          </a:prstGeom>
        </p:spPr>
      </p:pic>
      <p:sp>
        <p:nvSpPr>
          <p:cNvPr id="13" name="TextBox 12">
            <a:extLst>
              <a:ext uri="{FF2B5EF4-FFF2-40B4-BE49-F238E27FC236}">
                <a16:creationId xmlns:a16="http://schemas.microsoft.com/office/drawing/2014/main" id="{578B27F6-B773-4DA4-9286-DB4C0B373C47}"/>
              </a:ext>
            </a:extLst>
          </p:cNvPr>
          <p:cNvSpPr txBox="1"/>
          <p:nvPr/>
        </p:nvSpPr>
        <p:spPr>
          <a:xfrm>
            <a:off x="779865" y="2889677"/>
            <a:ext cx="7577553" cy="654731"/>
          </a:xfrm>
          <a:prstGeom prst="rect">
            <a:avLst/>
          </a:prstGeom>
          <a:noFill/>
        </p:spPr>
        <p:txBody>
          <a:bodyPr wrap="square" rtlCol="0">
            <a:spAutoFit/>
          </a:bodyPr>
          <a:lstStyle/>
          <a:p>
            <a:pPr algn="ctr">
              <a:lnSpc>
                <a:spcPct val="150000"/>
              </a:lnSpc>
            </a:pPr>
            <a:r>
              <a:rPr lang="en-US" sz="2800" b="1">
                <a:solidFill>
                  <a:srgbClr val="002060"/>
                </a:solidFill>
                <a:latin typeface="UTM Avo" panose="02040603050506020204" pitchFamily="18" charset="0"/>
              </a:rPr>
              <a:t>CẢM </a:t>
            </a:r>
            <a:r>
              <a:rPr lang="vi-VN" sz="2800" b="1">
                <a:solidFill>
                  <a:srgbClr val="002060"/>
                </a:solidFill>
                <a:latin typeface="UTM Avo" panose="02040603050506020204" pitchFamily="18" charset="0"/>
              </a:rPr>
              <a:t>Ơ</a:t>
            </a:r>
            <a:r>
              <a:rPr lang="en-US" sz="2800" b="1">
                <a:solidFill>
                  <a:srgbClr val="002060"/>
                </a:solidFill>
                <a:latin typeface="UTM Avo" panose="02040603050506020204" pitchFamily="18" charset="0"/>
              </a:rPr>
              <a:t>N HỘI ĐỒNG ĐÃ LẮNG NGHE!</a:t>
            </a:r>
          </a:p>
        </p:txBody>
      </p:sp>
      <p:sp>
        <p:nvSpPr>
          <p:cNvPr id="2" name="Slide Number Placeholder 1">
            <a:extLst>
              <a:ext uri="{FF2B5EF4-FFF2-40B4-BE49-F238E27FC236}">
                <a16:creationId xmlns:a16="http://schemas.microsoft.com/office/drawing/2014/main" id="{35030ED2-5547-4739-8D78-D858C7986E3B}"/>
              </a:ext>
            </a:extLst>
          </p:cNvPr>
          <p:cNvSpPr>
            <a:spLocks noGrp="1"/>
          </p:cNvSpPr>
          <p:nvPr>
            <p:ph type="sldNum" sz="quarter" idx="12"/>
          </p:nvPr>
        </p:nvSpPr>
        <p:spPr/>
        <p:txBody>
          <a:bodyPr/>
          <a:lstStyle/>
          <a:p>
            <a:fld id="{3A1C7729-FF26-4A70-823B-88C91EA16822}" type="slidenum">
              <a:rPr lang="en-US" smtClean="0"/>
              <a:t>25</a:t>
            </a:fld>
            <a:endParaRPr lang="en-US"/>
          </a:p>
        </p:txBody>
      </p:sp>
    </p:spTree>
    <p:extLst>
      <p:ext uri="{BB962C8B-B14F-4D97-AF65-F5344CB8AC3E}">
        <p14:creationId xmlns:p14="http://schemas.microsoft.com/office/powerpoint/2010/main" val="268333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7557052"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a:latin typeface="UTM Helve" panose="02040603050506020204" pitchFamily="18" charset="0"/>
                </a:rPr>
                <a:t>AN NINH TRONG TÒA NHÀ, VĂN PHÒNG,…</a:t>
              </a:r>
              <a:endParaRPr lang="en-US" sz="2400" b="1" kern="1200">
                <a:latin typeface="UTM Helve" panose="02040603050506020204" pitchFamily="18" charset="0"/>
              </a:endParaRPr>
            </a:p>
          </p:txBody>
        </p:sp>
      </p:grpSp>
      <p:pic>
        <p:nvPicPr>
          <p:cNvPr id="6146" name="Picture 2" descr="HÃ¬nh áº£nh cÃ³ liÃªn quan">
            <a:extLst>
              <a:ext uri="{FF2B5EF4-FFF2-40B4-BE49-F238E27FC236}">
                <a16:creationId xmlns:a16="http://schemas.microsoft.com/office/drawing/2014/main" id="{7FE1BC42-2A1D-4559-B12C-C73D36E7AF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6948" y="1829331"/>
            <a:ext cx="5970104" cy="4477578"/>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11921652-DD55-41A8-898E-A21A32944F92}"/>
              </a:ext>
            </a:extLst>
          </p:cNvPr>
          <p:cNvSpPr>
            <a:spLocks noGrp="1"/>
          </p:cNvSpPr>
          <p:nvPr>
            <p:ph type="sldNum" sz="quarter" idx="12"/>
          </p:nvPr>
        </p:nvSpPr>
        <p:spPr/>
        <p:txBody>
          <a:bodyPr/>
          <a:lstStyle/>
          <a:p>
            <a:fld id="{3A1C7729-FF26-4A70-823B-88C91EA16822}" type="slidenum">
              <a:rPr lang="en-US" smtClean="0"/>
              <a:t>3</a:t>
            </a:fld>
            <a:endParaRPr lang="en-US"/>
          </a:p>
        </p:txBody>
      </p:sp>
    </p:spTree>
    <p:extLst>
      <p:ext uri="{BB962C8B-B14F-4D97-AF65-F5344CB8AC3E}">
        <p14:creationId xmlns:p14="http://schemas.microsoft.com/office/powerpoint/2010/main" val="3494829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a:latin typeface="UTM Helve" panose="02040603050506020204" pitchFamily="18" charset="0"/>
                </a:rPr>
                <a:t>CÁC LOẠI KHÓA THÔNG THƯỜNG</a:t>
              </a:r>
              <a:endParaRPr lang="en-US" sz="2400" b="1" kern="1200">
                <a:latin typeface="UTM Helve" panose="02040603050506020204" pitchFamily="18" charset="0"/>
              </a:endParaRPr>
            </a:p>
          </p:txBody>
        </p:sp>
      </p:grpSp>
      <p:pic>
        <p:nvPicPr>
          <p:cNvPr id="13" name="Content Placeholder 4">
            <a:extLst>
              <a:ext uri="{FF2B5EF4-FFF2-40B4-BE49-F238E27FC236}">
                <a16:creationId xmlns:a16="http://schemas.microsoft.com/office/drawing/2014/main" id="{B73800DE-EB5A-4438-9F35-8A12F0F90D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7553" y="1885296"/>
            <a:ext cx="3292234" cy="2198782"/>
          </a:xfrm>
        </p:spPr>
      </p:pic>
      <p:pic>
        <p:nvPicPr>
          <p:cNvPr id="15" name="Picture 14" descr="HÃ¬nh áº£nh cÃ³ liÃªn quan">
            <a:extLst>
              <a:ext uri="{FF2B5EF4-FFF2-40B4-BE49-F238E27FC236}">
                <a16:creationId xmlns:a16="http://schemas.microsoft.com/office/drawing/2014/main" id="{39B3CA04-99DA-45B5-9932-85B33F64FE44}"/>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093782" y="1859358"/>
            <a:ext cx="2540866" cy="2198782"/>
          </a:xfrm>
          <a:prstGeom prst="rect">
            <a:avLst/>
          </a:prstGeom>
          <a:noFill/>
          <a:ln>
            <a:noFill/>
          </a:ln>
        </p:spPr>
      </p:pic>
      <p:pic>
        <p:nvPicPr>
          <p:cNvPr id="16" name="Picture 15">
            <a:extLst>
              <a:ext uri="{FF2B5EF4-FFF2-40B4-BE49-F238E27FC236}">
                <a16:creationId xmlns:a16="http://schemas.microsoft.com/office/drawing/2014/main" id="{1CB483AA-E9EA-4521-989A-5930B331F6F9}"/>
              </a:ext>
            </a:extLst>
          </p:cNvPr>
          <p:cNvPicPr/>
          <p:nvPr/>
        </p:nvPicPr>
        <p:blipFill>
          <a:blip r:embed="rId5"/>
          <a:stretch>
            <a:fillRect/>
          </a:stretch>
        </p:blipFill>
        <p:spPr>
          <a:xfrm>
            <a:off x="429527" y="4285076"/>
            <a:ext cx="5399405" cy="2286635"/>
          </a:xfrm>
          <a:prstGeom prst="rect">
            <a:avLst/>
          </a:prstGeom>
        </p:spPr>
      </p:pic>
      <p:pic>
        <p:nvPicPr>
          <p:cNvPr id="17" name="Picture 16" descr="Káº¿t quáº£ hÃ¬nh áº£nh cho khÃ³a máº­t kháº©u">
            <a:extLst>
              <a:ext uri="{FF2B5EF4-FFF2-40B4-BE49-F238E27FC236}">
                <a16:creationId xmlns:a16="http://schemas.microsoft.com/office/drawing/2014/main" id="{685277DA-7CBB-41B8-A82A-9F952326478C}"/>
              </a:ext>
            </a:extLst>
          </p:cNvPr>
          <p:cNvPicPr/>
          <p:nvPr/>
        </p:nvPicPr>
        <p:blipFill rotWithShape="1">
          <a:blip r:embed="rId6">
            <a:extLst>
              <a:ext uri="{28A0092B-C50C-407E-A947-70E740481C1C}">
                <a14:useLocalDpi xmlns:a14="http://schemas.microsoft.com/office/drawing/2010/main" val="0"/>
              </a:ext>
            </a:extLst>
          </a:blip>
          <a:srcRect r="16458"/>
          <a:stretch/>
        </p:blipFill>
        <p:spPr bwMode="auto">
          <a:xfrm>
            <a:off x="6948643" y="2984687"/>
            <a:ext cx="2010675" cy="2679437"/>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C2BA5E82-24B7-4B5B-86C0-0214A8A5493F}"/>
              </a:ext>
            </a:extLst>
          </p:cNvPr>
          <p:cNvSpPr>
            <a:spLocks noGrp="1"/>
          </p:cNvSpPr>
          <p:nvPr>
            <p:ph type="sldNum" sz="quarter" idx="12"/>
          </p:nvPr>
        </p:nvSpPr>
        <p:spPr/>
        <p:txBody>
          <a:bodyPr/>
          <a:lstStyle/>
          <a:p>
            <a:fld id="{3A1C7729-FF26-4A70-823B-88C91EA16822}" type="slidenum">
              <a:rPr lang="en-US" smtClean="0"/>
              <a:t>4</a:t>
            </a:fld>
            <a:endParaRPr lang="en-US"/>
          </a:p>
        </p:txBody>
      </p:sp>
    </p:spTree>
    <p:extLst>
      <p:ext uri="{BB962C8B-B14F-4D97-AF65-F5344CB8AC3E}">
        <p14:creationId xmlns:p14="http://schemas.microsoft.com/office/powerpoint/2010/main" val="3686142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a:latin typeface="UTM Helve" panose="02040603050506020204" pitchFamily="18" charset="0"/>
                </a:rPr>
                <a:t>GIÁ THÀNH CAO</a:t>
              </a:r>
              <a:endParaRPr lang="en-US" sz="2400" b="1" kern="1200">
                <a:latin typeface="UTM Helve" panose="02040603050506020204" pitchFamily="18" charset="0"/>
              </a:endParaRPr>
            </a:p>
          </p:txBody>
        </p:sp>
      </p:grpSp>
      <p:pic>
        <p:nvPicPr>
          <p:cNvPr id="7" name="Picture 6">
            <a:extLst>
              <a:ext uri="{FF2B5EF4-FFF2-40B4-BE49-F238E27FC236}">
                <a16:creationId xmlns:a16="http://schemas.microsoft.com/office/drawing/2014/main" id="{902F5E9D-4FD8-4A5D-8E09-E43743ABADEF}"/>
              </a:ext>
            </a:extLst>
          </p:cNvPr>
          <p:cNvPicPr>
            <a:picLocks noChangeAspect="1"/>
          </p:cNvPicPr>
          <p:nvPr/>
        </p:nvPicPr>
        <p:blipFill rotWithShape="1">
          <a:blip r:embed="rId3"/>
          <a:srcRect r="26901"/>
          <a:stretch/>
        </p:blipFill>
        <p:spPr>
          <a:xfrm>
            <a:off x="1078617" y="1829331"/>
            <a:ext cx="6982154" cy="4177574"/>
          </a:xfrm>
          <a:prstGeom prst="rect">
            <a:avLst/>
          </a:prstGeom>
        </p:spPr>
      </p:pic>
      <p:sp>
        <p:nvSpPr>
          <p:cNvPr id="2" name="Slide Number Placeholder 1">
            <a:extLst>
              <a:ext uri="{FF2B5EF4-FFF2-40B4-BE49-F238E27FC236}">
                <a16:creationId xmlns:a16="http://schemas.microsoft.com/office/drawing/2014/main" id="{36C6A56D-24D9-4F55-9933-04FDE54981F2}"/>
              </a:ext>
            </a:extLst>
          </p:cNvPr>
          <p:cNvSpPr>
            <a:spLocks noGrp="1"/>
          </p:cNvSpPr>
          <p:nvPr>
            <p:ph type="sldNum" sz="quarter" idx="12"/>
          </p:nvPr>
        </p:nvSpPr>
        <p:spPr/>
        <p:txBody>
          <a:bodyPr/>
          <a:lstStyle/>
          <a:p>
            <a:fld id="{3A1C7729-FF26-4A70-823B-88C91EA16822}" type="slidenum">
              <a:rPr lang="en-US" smtClean="0"/>
              <a:t>5</a:t>
            </a:fld>
            <a:endParaRPr lang="en-US"/>
          </a:p>
        </p:txBody>
      </p:sp>
    </p:spTree>
    <p:extLst>
      <p:ext uri="{BB962C8B-B14F-4D97-AF65-F5344CB8AC3E}">
        <p14:creationId xmlns:p14="http://schemas.microsoft.com/office/powerpoint/2010/main" val="424526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BẢO MẬT THÔNG MINH</a:t>
              </a:r>
            </a:p>
          </p:txBody>
        </p:sp>
      </p:grpSp>
      <p:pic>
        <p:nvPicPr>
          <p:cNvPr id="12" name="Picture 11">
            <a:extLst>
              <a:ext uri="{FF2B5EF4-FFF2-40B4-BE49-F238E27FC236}">
                <a16:creationId xmlns:a16="http://schemas.microsoft.com/office/drawing/2014/main" id="{73C399D9-E3EA-4685-A0BA-2AE423ABE8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9083" y="2548071"/>
            <a:ext cx="2256311" cy="2256311"/>
          </a:xfrm>
          <a:prstGeom prst="rect">
            <a:avLst/>
          </a:prstGeom>
        </p:spPr>
      </p:pic>
      <p:pic>
        <p:nvPicPr>
          <p:cNvPr id="14" name="Picture 13">
            <a:extLst>
              <a:ext uri="{FF2B5EF4-FFF2-40B4-BE49-F238E27FC236}">
                <a16:creationId xmlns:a16="http://schemas.microsoft.com/office/drawing/2014/main" id="{E3D083C4-C23F-490F-BED7-8A4837BD4E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8608" y="2746412"/>
            <a:ext cx="2749123" cy="1652216"/>
          </a:xfrm>
          <a:prstGeom prst="rect">
            <a:avLst/>
          </a:prstGeom>
        </p:spPr>
      </p:pic>
      <p:sp>
        <p:nvSpPr>
          <p:cNvPr id="15" name="TextBox 14">
            <a:extLst>
              <a:ext uri="{FF2B5EF4-FFF2-40B4-BE49-F238E27FC236}">
                <a16:creationId xmlns:a16="http://schemas.microsoft.com/office/drawing/2014/main" id="{AF31F867-C09D-4B2D-98E4-3FA25C0A4512}"/>
              </a:ext>
            </a:extLst>
          </p:cNvPr>
          <p:cNvSpPr txBox="1"/>
          <p:nvPr/>
        </p:nvSpPr>
        <p:spPr>
          <a:xfrm>
            <a:off x="4346917" y="3214561"/>
            <a:ext cx="801859" cy="923330"/>
          </a:xfrm>
          <a:prstGeom prst="rect">
            <a:avLst/>
          </a:prstGeom>
          <a:noFill/>
        </p:spPr>
        <p:txBody>
          <a:bodyPr wrap="square" rtlCol="0">
            <a:spAutoFit/>
          </a:bodyPr>
          <a:lstStyle/>
          <a:p>
            <a:pPr algn="ctr"/>
            <a:r>
              <a:rPr lang="en-US" sz="5400" b="1">
                <a:latin typeface="UTM Helve" panose="02040603050506020204" pitchFamily="18" charset="0"/>
              </a:rPr>
              <a:t>+</a:t>
            </a:r>
          </a:p>
        </p:txBody>
      </p:sp>
      <p:sp>
        <p:nvSpPr>
          <p:cNvPr id="2" name="Slide Number Placeholder 1">
            <a:extLst>
              <a:ext uri="{FF2B5EF4-FFF2-40B4-BE49-F238E27FC236}">
                <a16:creationId xmlns:a16="http://schemas.microsoft.com/office/drawing/2014/main" id="{5D7968F4-F5E3-41A8-A949-FF7CC530ACED}"/>
              </a:ext>
            </a:extLst>
          </p:cNvPr>
          <p:cNvSpPr>
            <a:spLocks noGrp="1"/>
          </p:cNvSpPr>
          <p:nvPr>
            <p:ph type="sldNum" sz="quarter" idx="12"/>
          </p:nvPr>
        </p:nvSpPr>
        <p:spPr/>
        <p:txBody>
          <a:bodyPr/>
          <a:lstStyle/>
          <a:p>
            <a:fld id="{3A1C7729-FF26-4A70-823B-88C91EA16822}" type="slidenum">
              <a:rPr lang="en-US" smtClean="0"/>
              <a:t>6</a:t>
            </a:fld>
            <a:endParaRPr lang="en-US"/>
          </a:p>
        </p:txBody>
      </p:sp>
    </p:spTree>
    <p:extLst>
      <p:ext uri="{BB962C8B-B14F-4D97-AF65-F5344CB8AC3E}">
        <p14:creationId xmlns:p14="http://schemas.microsoft.com/office/powerpoint/2010/main" val="4131075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B06C81E-67BB-481F-BEDD-DEC1992A734A}"/>
              </a:ext>
            </a:extLst>
          </p:cNvPr>
          <p:cNvSpPr/>
          <p:nvPr/>
        </p:nvSpPr>
        <p:spPr>
          <a:xfrm>
            <a:off x="0" y="1152939"/>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3200" b="1">
                <a:solidFill>
                  <a:srgbClr val="002060"/>
                </a:solidFill>
                <a:latin typeface="UTM Avo" panose="02040603050506020204" pitchFamily="18" charset="0"/>
              </a:rPr>
              <a:t>THIẾT KẾ HỆ THỐNG</a:t>
            </a:r>
          </a:p>
        </p:txBody>
      </p:sp>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aphicFrame>
        <p:nvGraphicFramePr>
          <p:cNvPr id="13" name="Diagram 12">
            <a:extLst>
              <a:ext uri="{FF2B5EF4-FFF2-40B4-BE49-F238E27FC236}">
                <a16:creationId xmlns:a16="http://schemas.microsoft.com/office/drawing/2014/main" id="{208D3204-45AE-418B-8B9C-F6AF4454EE70}"/>
              </a:ext>
            </a:extLst>
          </p:cNvPr>
          <p:cNvGraphicFramePr/>
          <p:nvPr>
            <p:extLst>
              <p:ext uri="{D42A27DB-BD31-4B8C-83A1-F6EECF244321}">
                <p14:modId xmlns:p14="http://schemas.microsoft.com/office/powerpoint/2010/main" val="3925767439"/>
              </p:ext>
            </p:extLst>
          </p:nvPr>
        </p:nvGraphicFramePr>
        <p:xfrm>
          <a:off x="2610679" y="1973469"/>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8CDFB625-4141-4BDE-9A31-4FB7C868CB97}"/>
              </a:ext>
            </a:extLst>
          </p:cNvPr>
          <p:cNvSpPr>
            <a:spLocks noGrp="1"/>
          </p:cNvSpPr>
          <p:nvPr>
            <p:ph type="sldNum" sz="quarter" idx="12"/>
          </p:nvPr>
        </p:nvSpPr>
        <p:spPr/>
        <p:txBody>
          <a:bodyPr/>
          <a:lstStyle/>
          <a:p>
            <a:fld id="{3A1C7729-FF26-4A70-823B-88C91EA16822}" type="slidenum">
              <a:rPr lang="en-US" smtClean="0"/>
              <a:t>7</a:t>
            </a:fld>
            <a:endParaRPr lang="en-US"/>
          </a:p>
        </p:txBody>
      </p:sp>
    </p:spTree>
    <p:extLst>
      <p:ext uri="{BB962C8B-B14F-4D97-AF65-F5344CB8AC3E}">
        <p14:creationId xmlns:p14="http://schemas.microsoft.com/office/powerpoint/2010/main" val="2091357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a:latin typeface="UTM Helve" panose="02040603050506020204" pitchFamily="18" charset="0"/>
                </a:rPr>
                <a:t>YÊU CẦU HỆ THỐNG</a:t>
              </a:r>
              <a:endParaRPr lang="en-US" sz="2400" b="1" kern="1200">
                <a:latin typeface="UTM Helve" panose="02040603050506020204" pitchFamily="18" charset="0"/>
              </a:endParaRPr>
            </a:p>
          </p:txBody>
        </p:sp>
      </p:grpSp>
      <p:pic>
        <p:nvPicPr>
          <p:cNvPr id="11" name="Picture 10">
            <a:extLst>
              <a:ext uri="{FF2B5EF4-FFF2-40B4-BE49-F238E27FC236}">
                <a16:creationId xmlns:a16="http://schemas.microsoft.com/office/drawing/2014/main" id="{ECD9975C-2A99-410F-B468-000783F2822E}"/>
              </a:ext>
            </a:extLst>
          </p:cNvPr>
          <p:cNvPicPr/>
          <p:nvPr/>
        </p:nvPicPr>
        <p:blipFill rotWithShape="1">
          <a:blip r:embed="rId4">
            <a:extLst>
              <a:ext uri="{28A0092B-C50C-407E-A947-70E740481C1C}">
                <a14:useLocalDpi xmlns:a14="http://schemas.microsoft.com/office/drawing/2010/main" val="0"/>
              </a:ext>
            </a:extLst>
          </a:blip>
          <a:srcRect l="10232" t="9094" r="15148" b="3409"/>
          <a:stretch/>
        </p:blipFill>
        <p:spPr bwMode="auto">
          <a:xfrm>
            <a:off x="1248432" y="1829331"/>
            <a:ext cx="6647136" cy="4806062"/>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E8C48B31-880A-47E9-AAE3-4C8640711C04}"/>
              </a:ext>
            </a:extLst>
          </p:cNvPr>
          <p:cNvSpPr>
            <a:spLocks noGrp="1"/>
          </p:cNvSpPr>
          <p:nvPr>
            <p:ph type="sldNum" sz="quarter" idx="12"/>
          </p:nvPr>
        </p:nvSpPr>
        <p:spPr/>
        <p:txBody>
          <a:bodyPr/>
          <a:lstStyle/>
          <a:p>
            <a:fld id="{3A1C7729-FF26-4A70-823B-88C91EA16822}" type="slidenum">
              <a:rPr lang="en-US" smtClean="0"/>
              <a:t>8</a:t>
            </a:fld>
            <a:endParaRPr lang="en-US"/>
          </a:p>
        </p:txBody>
      </p:sp>
    </p:spTree>
    <p:extLst>
      <p:ext uri="{BB962C8B-B14F-4D97-AF65-F5344CB8AC3E}">
        <p14:creationId xmlns:p14="http://schemas.microsoft.com/office/powerpoint/2010/main" val="1685850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D543C8-36D7-44EC-90E9-457B1D8FF268}"/>
              </a:ext>
            </a:extLst>
          </p:cNvPr>
          <p:cNvSpPr txBox="1"/>
          <p:nvPr/>
        </p:nvSpPr>
        <p:spPr>
          <a:xfrm>
            <a:off x="1459083" y="118946"/>
            <a:ext cx="7577553" cy="888961"/>
          </a:xfrm>
          <a:prstGeom prst="rect">
            <a:avLst/>
          </a:prstGeom>
          <a:noFill/>
        </p:spPr>
        <p:txBody>
          <a:bodyPr wrap="square" rtlCol="0">
            <a:spAutoFit/>
          </a:bodyPr>
          <a:lstStyle/>
          <a:p>
            <a:pPr>
              <a:lnSpc>
                <a:spcPct val="150000"/>
              </a:lnSpc>
            </a:pPr>
            <a:r>
              <a:rPr lang="en-US" sz="1200">
                <a:solidFill>
                  <a:schemeClr val="tx2">
                    <a:lumMod val="50000"/>
                  </a:schemeClr>
                </a:solidFill>
                <a:latin typeface="UTM Avo" panose="02040603050506020204" pitchFamily="18" charset="0"/>
              </a:rPr>
              <a:t>TRƯỜNG ĐẠI HỌC SƯ PHẠM KỸ THUẬT TP. HỒ CHÍ MINH</a:t>
            </a:r>
          </a:p>
          <a:p>
            <a:pPr>
              <a:lnSpc>
                <a:spcPct val="150000"/>
              </a:lnSpc>
            </a:pPr>
            <a:r>
              <a:rPr lang="en-US" sz="1200">
                <a:solidFill>
                  <a:schemeClr val="tx2">
                    <a:lumMod val="50000"/>
                  </a:schemeClr>
                </a:solidFill>
                <a:latin typeface="UTM Avo" panose="02040603050506020204" pitchFamily="18" charset="0"/>
              </a:rPr>
              <a:t>KHOA ĐIỆN – ĐIỆN TỬ</a:t>
            </a:r>
          </a:p>
          <a:p>
            <a:pPr>
              <a:lnSpc>
                <a:spcPct val="150000"/>
              </a:lnSpc>
            </a:pPr>
            <a:r>
              <a:rPr lang="en-US" sz="1200">
                <a:solidFill>
                  <a:schemeClr val="tx2">
                    <a:lumMod val="50000"/>
                  </a:schemeClr>
                </a:solidFill>
                <a:latin typeface="UTM Avo" panose="02040603050506020204" pitchFamily="18" charset="0"/>
              </a:rPr>
              <a:t>BỘ MÔN KỸ THUẬT MÁY TÍNH – VIỄN THÔNG</a:t>
            </a:r>
          </a:p>
        </p:txBody>
      </p:sp>
      <p:pic>
        <p:nvPicPr>
          <p:cNvPr id="5" name="Picture 4">
            <a:extLst>
              <a:ext uri="{FF2B5EF4-FFF2-40B4-BE49-F238E27FC236}">
                <a16:creationId xmlns:a16="http://schemas.microsoft.com/office/drawing/2014/main" id="{A20E824E-97DF-4816-860B-74BD711A1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816" y="286289"/>
            <a:ext cx="1147411" cy="529423"/>
          </a:xfrm>
          <a:prstGeom prst="rect">
            <a:avLst/>
          </a:prstGeom>
        </p:spPr>
      </p:pic>
      <p:sp>
        <p:nvSpPr>
          <p:cNvPr id="6" name="Rectangle 5">
            <a:extLst>
              <a:ext uri="{FF2B5EF4-FFF2-40B4-BE49-F238E27FC236}">
                <a16:creationId xmlns:a16="http://schemas.microsoft.com/office/drawing/2014/main" id="{6DDF461F-F325-4C7C-8380-C8E3969669C5}"/>
              </a:ext>
            </a:extLst>
          </p:cNvPr>
          <p:cNvSpPr/>
          <p:nvPr/>
        </p:nvSpPr>
        <p:spPr>
          <a:xfrm>
            <a:off x="-3392557" y="823697"/>
            <a:ext cx="2438399" cy="57050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b="1">
                <a:solidFill>
                  <a:srgbClr val="002060"/>
                </a:solidFill>
                <a:latin typeface="UTM Avo" panose="02040603050506020204" pitchFamily="18" charset="0"/>
              </a:rPr>
              <a:t>TÌNH HÌNH THỰC TIỄN, NHU CẦN SẢN XUẤT VÀ NGHIÊN CỨU KHOA HỌC</a:t>
            </a:r>
          </a:p>
        </p:txBody>
      </p:sp>
      <p:grpSp>
        <p:nvGrpSpPr>
          <p:cNvPr id="8" name="Group 7">
            <a:extLst>
              <a:ext uri="{FF2B5EF4-FFF2-40B4-BE49-F238E27FC236}">
                <a16:creationId xmlns:a16="http://schemas.microsoft.com/office/drawing/2014/main" id="{005F4EB1-0049-4C87-A02C-BA84D9469824}"/>
              </a:ext>
            </a:extLst>
          </p:cNvPr>
          <p:cNvGrpSpPr/>
          <p:nvPr/>
        </p:nvGrpSpPr>
        <p:grpSpPr>
          <a:xfrm>
            <a:off x="0" y="1152939"/>
            <a:ext cx="5566903" cy="531360"/>
            <a:chOff x="529096" y="861392"/>
            <a:chExt cx="5566903" cy="531360"/>
          </a:xfrm>
          <a:solidFill>
            <a:schemeClr val="accent1">
              <a:lumMod val="50000"/>
            </a:schemeClr>
          </a:solidFill>
        </p:grpSpPr>
        <p:sp>
          <p:nvSpPr>
            <p:cNvPr id="9" name="Rectangle: Rounded Corners 8">
              <a:extLst>
                <a:ext uri="{FF2B5EF4-FFF2-40B4-BE49-F238E27FC236}">
                  <a16:creationId xmlns:a16="http://schemas.microsoft.com/office/drawing/2014/main" id="{177BCEEC-2630-431B-BFFD-4C96577EBCCB}"/>
                </a:ext>
              </a:extLst>
            </p:cNvPr>
            <p:cNvSpPr/>
            <p:nvPr/>
          </p:nvSpPr>
          <p:spPr>
            <a:xfrm>
              <a:off x="529096" y="861392"/>
              <a:ext cx="5566903" cy="531360"/>
            </a:xfrm>
            <a:prstGeom prst="roundRect">
              <a:avLst/>
            </a:prstGeom>
            <a:grpFill/>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11F8C012-140B-4ED5-B48F-D916862BCDA1}"/>
                </a:ext>
              </a:extLst>
            </p:cNvPr>
            <p:cNvSpPr txBox="1"/>
            <p:nvPr/>
          </p:nvSpPr>
          <p:spPr>
            <a:xfrm>
              <a:off x="555035" y="887331"/>
              <a:ext cx="5515025" cy="4794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61290" tIns="0" rIns="161290" bIns="0" numCol="1" spcCol="1270" anchor="ctr" anchorCtr="0">
              <a:noAutofit/>
            </a:bodyPr>
            <a:lstStyle/>
            <a:p>
              <a:pPr marL="0" lvl="0" indent="0" algn="l" defTabSz="1066800">
                <a:lnSpc>
                  <a:spcPct val="90000"/>
                </a:lnSpc>
                <a:spcBef>
                  <a:spcPct val="0"/>
                </a:spcBef>
                <a:spcAft>
                  <a:spcPct val="35000"/>
                </a:spcAft>
                <a:buNone/>
              </a:pPr>
              <a:r>
                <a:rPr lang="en-US" sz="2400" b="1" kern="1200">
                  <a:latin typeface="UTM Helve" panose="02040603050506020204" pitchFamily="18" charset="0"/>
                </a:rPr>
                <a:t>ĐẶC T</a:t>
              </a:r>
              <a:r>
                <a:rPr lang="en-US" sz="2400" b="1">
                  <a:latin typeface="UTM Helve" panose="02040603050506020204" pitchFamily="18" charset="0"/>
                </a:rPr>
                <a:t>Ả HỆ THỐNG</a:t>
              </a:r>
              <a:endParaRPr lang="en-US" sz="2400" b="1" kern="1200">
                <a:latin typeface="UTM Helve" panose="02040603050506020204" pitchFamily="18" charset="0"/>
              </a:endParaRPr>
            </a:p>
          </p:txBody>
        </p:sp>
      </p:grpSp>
      <p:sp>
        <p:nvSpPr>
          <p:cNvPr id="12" name="TextBox 11">
            <a:extLst>
              <a:ext uri="{FF2B5EF4-FFF2-40B4-BE49-F238E27FC236}">
                <a16:creationId xmlns:a16="http://schemas.microsoft.com/office/drawing/2014/main" id="{7FED790D-9B3B-41D3-95C0-AA6DF84BC127}"/>
              </a:ext>
            </a:extLst>
          </p:cNvPr>
          <p:cNvSpPr txBox="1"/>
          <p:nvPr/>
        </p:nvSpPr>
        <p:spPr>
          <a:xfrm>
            <a:off x="-168811" y="1829331"/>
            <a:ext cx="4172100" cy="574388"/>
          </a:xfrm>
          <a:prstGeom prst="rect">
            <a:avLst/>
          </a:prstGeom>
          <a:noFill/>
        </p:spPr>
        <p:txBody>
          <a:bodyPr wrap="square" rtlCol="0">
            <a:spAutoFit/>
          </a:bodyPr>
          <a:lstStyle/>
          <a:p>
            <a:pPr algn="ctr">
              <a:lnSpc>
                <a:spcPct val="150000"/>
              </a:lnSpc>
            </a:pPr>
            <a:r>
              <a:rPr lang="en-US" sz="2400">
                <a:solidFill>
                  <a:srgbClr val="002060"/>
                </a:solidFill>
                <a:latin typeface="UTM Avo" panose="02040603050506020204" pitchFamily="18" charset="0"/>
              </a:rPr>
              <a:t>CHỨC NĂNG</a:t>
            </a:r>
          </a:p>
        </p:txBody>
      </p:sp>
      <p:sp>
        <p:nvSpPr>
          <p:cNvPr id="13" name="TextBox 12">
            <a:extLst>
              <a:ext uri="{FF2B5EF4-FFF2-40B4-BE49-F238E27FC236}">
                <a16:creationId xmlns:a16="http://schemas.microsoft.com/office/drawing/2014/main" id="{066452EA-4029-428C-A076-15B5087886EF}"/>
              </a:ext>
            </a:extLst>
          </p:cNvPr>
          <p:cNvSpPr txBox="1"/>
          <p:nvPr/>
        </p:nvSpPr>
        <p:spPr>
          <a:xfrm>
            <a:off x="1330021" y="2403719"/>
            <a:ext cx="5226567" cy="1871153"/>
          </a:xfrm>
          <a:prstGeom prst="rect">
            <a:avLst/>
          </a:prstGeom>
          <a:noFill/>
        </p:spPr>
        <p:txBody>
          <a:bodyPr wrap="square" rtlCol="0">
            <a:spAutoFit/>
          </a:bodyPr>
          <a:lstStyle/>
          <a:p>
            <a:pPr marL="285750" lvl="0" indent="-285750">
              <a:lnSpc>
                <a:spcPct val="150000"/>
              </a:lnSpc>
              <a:buFont typeface="UTM Helve" panose="02040603050506020204" pitchFamily="18" charset="0"/>
              <a:buChar char="-"/>
            </a:pPr>
            <a:r>
              <a:rPr lang="en-US" sz="2000" b="1">
                <a:latin typeface="UTM Helve" panose="02040603050506020204" pitchFamily="18" charset="0"/>
              </a:rPr>
              <a:t>Đọc và nhận dạng thẻ RFID</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Giao tiếp với module Camera</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Truyền nhận dữ liệu qua database </a:t>
            </a:r>
          </a:p>
          <a:p>
            <a:pPr marL="285750" lvl="0" indent="-285750">
              <a:lnSpc>
                <a:spcPct val="150000"/>
              </a:lnSpc>
              <a:buFont typeface="UTM Helve" panose="02040603050506020204" pitchFamily="18" charset="0"/>
              <a:buChar char="-"/>
            </a:pPr>
            <a:r>
              <a:rPr lang="en-US" sz="2000" b="1">
                <a:latin typeface="UTM Helve" panose="02040603050506020204" pitchFamily="18" charset="0"/>
              </a:rPr>
              <a:t>Giao tiếp với các cảm biến</a:t>
            </a:r>
          </a:p>
        </p:txBody>
      </p:sp>
      <p:sp>
        <p:nvSpPr>
          <p:cNvPr id="2" name="Slide Number Placeholder 1">
            <a:extLst>
              <a:ext uri="{FF2B5EF4-FFF2-40B4-BE49-F238E27FC236}">
                <a16:creationId xmlns:a16="http://schemas.microsoft.com/office/drawing/2014/main" id="{2BC9FB89-8743-4AFF-9181-EDCBCEB326BB}"/>
              </a:ext>
            </a:extLst>
          </p:cNvPr>
          <p:cNvSpPr>
            <a:spLocks noGrp="1"/>
          </p:cNvSpPr>
          <p:nvPr>
            <p:ph type="sldNum" sz="quarter" idx="12"/>
          </p:nvPr>
        </p:nvSpPr>
        <p:spPr/>
        <p:txBody>
          <a:bodyPr/>
          <a:lstStyle/>
          <a:p>
            <a:fld id="{3A1C7729-FF26-4A70-823B-88C91EA16822}" type="slidenum">
              <a:rPr lang="en-US" smtClean="0"/>
              <a:t>9</a:t>
            </a:fld>
            <a:endParaRPr lang="en-US"/>
          </a:p>
        </p:txBody>
      </p:sp>
    </p:spTree>
    <p:extLst>
      <p:ext uri="{BB962C8B-B14F-4D97-AF65-F5344CB8AC3E}">
        <p14:creationId xmlns:p14="http://schemas.microsoft.com/office/powerpoint/2010/main" val="1119033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883</TotalTime>
  <Words>2032</Words>
  <Application>Microsoft Office PowerPoint</Application>
  <PresentationFormat>On-screen Show (4:3)</PresentationFormat>
  <Paragraphs>236</Paragraphs>
  <Slides>25</Slides>
  <Notes>14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25</vt:i4>
      </vt:variant>
    </vt:vector>
  </HeadingPairs>
  <TitlesOfParts>
    <vt:vector size="34" baseType="lpstr">
      <vt:lpstr>Arial</vt:lpstr>
      <vt:lpstr>Calibri</vt:lpstr>
      <vt:lpstr>Calibri Light</vt:lpstr>
      <vt:lpstr>UTM Avo</vt:lpstr>
      <vt:lpstr>UTM Helve</vt:lpstr>
      <vt:lpstr>Wingdings</vt:lpstr>
      <vt:lpstr>Office Theme</vt:lpstr>
      <vt:lpstr>Microsoft Visio Drawing</vt:lpstr>
      <vt:lpstr>Visio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mecute hcmute</dc:creator>
  <cp:lastModifiedBy>mecute hcmute</cp:lastModifiedBy>
  <cp:revision>55</cp:revision>
  <dcterms:created xsi:type="dcterms:W3CDTF">2019-06-17T15:30:49Z</dcterms:created>
  <dcterms:modified xsi:type="dcterms:W3CDTF">2019-06-19T01:08:16Z</dcterms:modified>
</cp:coreProperties>
</file>

<file path=docProps/thumbnail.jpeg>
</file>